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0" r:id="rId6"/>
    <p:sldId id="269" r:id="rId7"/>
    <p:sldId id="274" r:id="rId8"/>
    <p:sldId id="278" r:id="rId9"/>
    <p:sldId id="275" r:id="rId10"/>
    <p:sldId id="270" r:id="rId11"/>
    <p:sldId id="282" r:id="rId12"/>
    <p:sldId id="273" r:id="rId13"/>
    <p:sldId id="271" r:id="rId14"/>
    <p:sldId id="277" r:id="rId15"/>
    <p:sldId id="257" r:id="rId16"/>
    <p:sldId id="281" r:id="rId17"/>
    <p:sldId id="276" r:id="rId18"/>
    <p:sldId id="27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mbhard, Denise" userId="6585e5ee-c2b1-48fa-9d63-5bba62f4f8bf" providerId="ADAL" clId="{358F427C-68AC-40CB-BBF1-D65FC5AFC062}"/>
    <pc:docChg chg="delSld modSld">
      <pc:chgData name="Nembhard, Denise" userId="6585e5ee-c2b1-48fa-9d63-5bba62f4f8bf" providerId="ADAL" clId="{358F427C-68AC-40CB-BBF1-D65FC5AFC062}" dt="2024-02-28T22:08:51.275" v="17" actId="20577"/>
      <pc:docMkLst>
        <pc:docMk/>
      </pc:docMkLst>
      <pc:sldChg chg="modSp mod">
        <pc:chgData name="Nembhard, Denise" userId="6585e5ee-c2b1-48fa-9d63-5bba62f4f8bf" providerId="ADAL" clId="{358F427C-68AC-40CB-BBF1-D65FC5AFC062}" dt="2024-02-28T22:06:37.892" v="15" actId="113"/>
        <pc:sldMkLst>
          <pc:docMk/>
          <pc:sldMk cId="1654255301" sldId="257"/>
        </pc:sldMkLst>
        <pc:spChg chg="mod">
          <ac:chgData name="Nembhard, Denise" userId="6585e5ee-c2b1-48fa-9d63-5bba62f4f8bf" providerId="ADAL" clId="{358F427C-68AC-40CB-BBF1-D65FC5AFC062}" dt="2024-02-28T22:06:37.892" v="15" actId="113"/>
          <ac:spMkLst>
            <pc:docMk/>
            <pc:sldMk cId="1654255301" sldId="257"/>
            <ac:spMk id="14" creationId="{00000000-0000-0000-0000-000000000000}"/>
          </ac:spMkLst>
        </pc:spChg>
      </pc:sldChg>
      <pc:sldChg chg="modSp mod">
        <pc:chgData name="Nembhard, Denise" userId="6585e5ee-c2b1-48fa-9d63-5bba62f4f8bf" providerId="ADAL" clId="{358F427C-68AC-40CB-BBF1-D65FC5AFC062}" dt="2024-02-28T22:08:51.275" v="17" actId="20577"/>
        <pc:sldMkLst>
          <pc:docMk/>
          <pc:sldMk cId="936694434" sldId="276"/>
        </pc:sldMkLst>
        <pc:spChg chg="mod">
          <ac:chgData name="Nembhard, Denise" userId="6585e5ee-c2b1-48fa-9d63-5bba62f4f8bf" providerId="ADAL" clId="{358F427C-68AC-40CB-BBF1-D65FC5AFC062}" dt="2024-02-28T22:08:51.275" v="17" actId="20577"/>
          <ac:spMkLst>
            <pc:docMk/>
            <pc:sldMk cId="936694434" sldId="276"/>
            <ac:spMk id="2" creationId="{9E3A7B03-A983-498F-92B1-DF611E127A1A}"/>
          </ac:spMkLst>
        </pc:spChg>
      </pc:sldChg>
      <pc:sldChg chg="del">
        <pc:chgData name="Nembhard, Denise" userId="6585e5ee-c2b1-48fa-9d63-5bba62f4f8bf" providerId="ADAL" clId="{358F427C-68AC-40CB-BBF1-D65FC5AFC062}" dt="2024-02-28T22:08:41.528" v="16" actId="47"/>
        <pc:sldMkLst>
          <pc:docMk/>
          <pc:sldMk cId="2490476078" sldId="279"/>
        </pc:sldMkLst>
      </pc:sldChg>
      <pc:sldChg chg="modSp mod">
        <pc:chgData name="Nembhard, Denise" userId="6585e5ee-c2b1-48fa-9d63-5bba62f4f8bf" providerId="ADAL" clId="{358F427C-68AC-40CB-BBF1-D65FC5AFC062}" dt="2024-02-28T22:06:12.417" v="14" actId="20577"/>
        <pc:sldMkLst>
          <pc:docMk/>
          <pc:sldMk cId="2680624407" sldId="282"/>
        </pc:sldMkLst>
        <pc:spChg chg="mod">
          <ac:chgData name="Nembhard, Denise" userId="6585e5ee-c2b1-48fa-9d63-5bba62f4f8bf" providerId="ADAL" clId="{358F427C-68AC-40CB-BBF1-D65FC5AFC062}" dt="2024-02-28T22:06:12.417" v="14" actId="20577"/>
          <ac:spMkLst>
            <pc:docMk/>
            <pc:sldMk cId="2680624407" sldId="282"/>
            <ac:spMk id="3" creationId="{157A3503-C8F2-846E-1C1B-62AA1FAE935A}"/>
          </ac:spMkLst>
        </pc:spChg>
      </pc:sldChg>
    </pc:docChg>
  </pc:docChgLst>
  <pc:docChgLst>
    <pc:chgData name="Nembhard, Denise" userId="6585e5ee-c2b1-48fa-9d63-5bba62f4f8bf" providerId="ADAL" clId="{C46EC792-F67B-4331-8603-C1A80E605978}"/>
    <pc:docChg chg="custSel modSld">
      <pc:chgData name="Nembhard, Denise" userId="6585e5ee-c2b1-48fa-9d63-5bba62f4f8bf" providerId="ADAL" clId="{C46EC792-F67B-4331-8603-C1A80E605978}" dt="2024-02-21T00:21:38.712" v="586" actId="207"/>
      <pc:docMkLst>
        <pc:docMk/>
      </pc:docMkLst>
      <pc:sldChg chg="modSp mod">
        <pc:chgData name="Nembhard, Denise" userId="6585e5ee-c2b1-48fa-9d63-5bba62f4f8bf" providerId="ADAL" clId="{C46EC792-F67B-4331-8603-C1A80E605978}" dt="2024-02-01T18:59:36.403" v="1" actId="20577"/>
        <pc:sldMkLst>
          <pc:docMk/>
          <pc:sldMk cId="1652133998" sldId="256"/>
        </pc:sldMkLst>
        <pc:spChg chg="mod">
          <ac:chgData name="Nembhard, Denise" userId="6585e5ee-c2b1-48fa-9d63-5bba62f4f8bf" providerId="ADAL" clId="{C46EC792-F67B-4331-8603-C1A80E605978}" dt="2024-02-01T18:59:36.403" v="1" actId="20577"/>
          <ac:spMkLst>
            <pc:docMk/>
            <pc:sldMk cId="1652133998" sldId="256"/>
            <ac:spMk id="6" creationId="{00000000-0000-0000-0000-000000000000}"/>
          </ac:spMkLst>
        </pc:spChg>
      </pc:sldChg>
      <pc:sldChg chg="modSp mod">
        <pc:chgData name="Nembhard, Denise" userId="6585e5ee-c2b1-48fa-9d63-5bba62f4f8bf" providerId="ADAL" clId="{C46EC792-F67B-4331-8603-C1A80E605978}" dt="2024-02-14T01:01:08.817" v="450" actId="20577"/>
        <pc:sldMkLst>
          <pc:docMk/>
          <pc:sldMk cId="1654255301" sldId="257"/>
        </pc:sldMkLst>
        <pc:spChg chg="mod">
          <ac:chgData name="Nembhard, Denise" userId="6585e5ee-c2b1-48fa-9d63-5bba62f4f8bf" providerId="ADAL" clId="{C46EC792-F67B-4331-8603-C1A80E605978}" dt="2024-02-14T01:01:08.817" v="450" actId="20577"/>
          <ac:spMkLst>
            <pc:docMk/>
            <pc:sldMk cId="1654255301" sldId="257"/>
            <ac:spMk id="14" creationId="{00000000-0000-0000-0000-000000000000}"/>
          </ac:spMkLst>
        </pc:spChg>
      </pc:sldChg>
      <pc:sldChg chg="modSp">
        <pc:chgData name="Nembhard, Denise" userId="6585e5ee-c2b1-48fa-9d63-5bba62f4f8bf" providerId="ADAL" clId="{C46EC792-F67B-4331-8603-C1A80E605978}" dt="2024-02-14T00:55:22.810" v="396" actId="20577"/>
        <pc:sldMkLst>
          <pc:docMk/>
          <pc:sldMk cId="936481747" sldId="270"/>
        </pc:sldMkLst>
        <pc:graphicFrameChg chg="mod">
          <ac:chgData name="Nembhard, Denise" userId="6585e5ee-c2b1-48fa-9d63-5bba62f4f8bf" providerId="ADAL" clId="{C46EC792-F67B-4331-8603-C1A80E605978}" dt="2024-02-14T00:55:22.810" v="396" actId="20577"/>
          <ac:graphicFrameMkLst>
            <pc:docMk/>
            <pc:sldMk cId="936481747" sldId="270"/>
            <ac:graphicFrameMk id="5" creationId="{AD44B5D7-9934-D9AF-F999-9988B22772D8}"/>
          </ac:graphicFrameMkLst>
        </pc:graphicFrameChg>
      </pc:sldChg>
      <pc:sldChg chg="modSp mod">
        <pc:chgData name="Nembhard, Denise" userId="6585e5ee-c2b1-48fa-9d63-5bba62f4f8bf" providerId="ADAL" clId="{C46EC792-F67B-4331-8603-C1A80E605978}" dt="2024-02-14T00:54:48.297" v="384" actId="403"/>
        <pc:sldMkLst>
          <pc:docMk/>
          <pc:sldMk cId="2631134465" sldId="271"/>
        </pc:sldMkLst>
        <pc:spChg chg="mod">
          <ac:chgData name="Nembhard, Denise" userId="6585e5ee-c2b1-48fa-9d63-5bba62f4f8bf" providerId="ADAL" clId="{C46EC792-F67B-4331-8603-C1A80E605978}" dt="2024-02-14T00:54:48.297" v="384" actId="403"/>
          <ac:spMkLst>
            <pc:docMk/>
            <pc:sldMk cId="2631134465" sldId="271"/>
            <ac:spMk id="3" creationId="{55498A91-F6F0-4792-B679-F82C3C97AC91}"/>
          </ac:spMkLst>
        </pc:spChg>
      </pc:sldChg>
      <pc:sldChg chg="modSp mod modAnim">
        <pc:chgData name="Nembhard, Denise" userId="6585e5ee-c2b1-48fa-9d63-5bba62f4f8bf" providerId="ADAL" clId="{C46EC792-F67B-4331-8603-C1A80E605978}" dt="2024-02-21T00:21:24.821" v="585"/>
        <pc:sldMkLst>
          <pc:docMk/>
          <pc:sldMk cId="939369690" sldId="273"/>
        </pc:sldMkLst>
        <pc:spChg chg="mod">
          <ac:chgData name="Nembhard, Denise" userId="6585e5ee-c2b1-48fa-9d63-5bba62f4f8bf" providerId="ADAL" clId="{C46EC792-F67B-4331-8603-C1A80E605978}" dt="2024-02-21T00:20:23.383" v="580" actId="403"/>
          <ac:spMkLst>
            <pc:docMk/>
            <pc:sldMk cId="939369690" sldId="273"/>
            <ac:spMk id="3" creationId="{5C1AFCE2-8A89-4ED4-A473-596A35485F1E}"/>
          </ac:spMkLst>
        </pc:spChg>
        <pc:spChg chg="mod">
          <ac:chgData name="Nembhard, Denise" userId="6585e5ee-c2b1-48fa-9d63-5bba62f4f8bf" providerId="ADAL" clId="{C46EC792-F67B-4331-8603-C1A80E605978}" dt="2024-02-21T00:20:27.562" v="581" actId="403"/>
          <ac:spMkLst>
            <pc:docMk/>
            <pc:sldMk cId="939369690" sldId="273"/>
            <ac:spMk id="4" creationId="{4B999D1E-1AB8-4560-AA6B-387DC9154A5E}"/>
          </ac:spMkLst>
        </pc:spChg>
      </pc:sldChg>
      <pc:sldChg chg="modSp">
        <pc:chgData name="Nembhard, Denise" userId="6585e5ee-c2b1-48fa-9d63-5bba62f4f8bf" providerId="ADAL" clId="{C46EC792-F67B-4331-8603-C1A80E605978}" dt="2024-02-13T22:05:51.622" v="307" actId="20577"/>
        <pc:sldMkLst>
          <pc:docMk/>
          <pc:sldMk cId="1941298411" sldId="274"/>
        </pc:sldMkLst>
        <pc:graphicFrameChg chg="mod">
          <ac:chgData name="Nembhard, Denise" userId="6585e5ee-c2b1-48fa-9d63-5bba62f4f8bf" providerId="ADAL" clId="{C46EC792-F67B-4331-8603-C1A80E605978}" dt="2024-02-13T22:05:51.622" v="307" actId="20577"/>
          <ac:graphicFrameMkLst>
            <pc:docMk/>
            <pc:sldMk cId="1941298411" sldId="274"/>
            <ac:graphicFrameMk id="5" creationId="{5CE10D48-4F83-004E-3FFF-290D8CBC886A}"/>
          </ac:graphicFrameMkLst>
        </pc:graphicFrameChg>
      </pc:sldChg>
      <pc:sldChg chg="modSp mod">
        <pc:chgData name="Nembhard, Denise" userId="6585e5ee-c2b1-48fa-9d63-5bba62f4f8bf" providerId="ADAL" clId="{C46EC792-F67B-4331-8603-C1A80E605978}" dt="2024-02-01T19:02:37.941" v="209" actId="20577"/>
        <pc:sldMkLst>
          <pc:docMk/>
          <pc:sldMk cId="1313451688" sldId="275"/>
        </pc:sldMkLst>
        <pc:spChg chg="mod">
          <ac:chgData name="Nembhard, Denise" userId="6585e5ee-c2b1-48fa-9d63-5bba62f4f8bf" providerId="ADAL" clId="{C46EC792-F67B-4331-8603-C1A80E605978}" dt="2024-02-01T19:02:37.941" v="209" actId="20577"/>
          <ac:spMkLst>
            <pc:docMk/>
            <pc:sldMk cId="1313451688" sldId="275"/>
            <ac:spMk id="2" creationId="{AAF26540-F6BD-41C1-AA9B-19F413D69E1F}"/>
          </ac:spMkLst>
        </pc:spChg>
        <pc:spChg chg="mod">
          <ac:chgData name="Nembhard, Denise" userId="6585e5ee-c2b1-48fa-9d63-5bba62f4f8bf" providerId="ADAL" clId="{C46EC792-F67B-4331-8603-C1A80E605978}" dt="2024-02-01T19:01:48.302" v="143" actId="20577"/>
          <ac:spMkLst>
            <pc:docMk/>
            <pc:sldMk cId="1313451688" sldId="275"/>
            <ac:spMk id="3" creationId="{040DF1EA-EBB7-454A-96D9-FF5ACE97CD42}"/>
          </ac:spMkLst>
        </pc:spChg>
        <pc:spChg chg="mod">
          <ac:chgData name="Nembhard, Denise" userId="6585e5ee-c2b1-48fa-9d63-5bba62f4f8bf" providerId="ADAL" clId="{C46EC792-F67B-4331-8603-C1A80E605978}" dt="2024-02-01T19:02:15.324" v="207" actId="20577"/>
          <ac:spMkLst>
            <pc:docMk/>
            <pc:sldMk cId="1313451688" sldId="275"/>
            <ac:spMk id="4" creationId="{05056D1B-66C0-449C-AA58-E3F4580F3C62}"/>
          </ac:spMkLst>
        </pc:spChg>
      </pc:sldChg>
      <pc:sldChg chg="modSp mod">
        <pc:chgData name="Nembhard, Denise" userId="6585e5ee-c2b1-48fa-9d63-5bba62f4f8bf" providerId="ADAL" clId="{C46EC792-F67B-4331-8603-C1A80E605978}" dt="2024-02-21T00:21:38.712" v="586" actId="207"/>
        <pc:sldMkLst>
          <pc:docMk/>
          <pc:sldMk cId="936694434" sldId="276"/>
        </pc:sldMkLst>
        <pc:spChg chg="mod">
          <ac:chgData name="Nembhard, Denise" userId="6585e5ee-c2b1-48fa-9d63-5bba62f4f8bf" providerId="ADAL" clId="{C46EC792-F67B-4331-8603-C1A80E605978}" dt="2024-02-21T00:21:38.712" v="586" actId="207"/>
          <ac:spMkLst>
            <pc:docMk/>
            <pc:sldMk cId="936694434" sldId="276"/>
            <ac:spMk id="2" creationId="{9E3A7B03-A983-498F-92B1-DF611E127A1A}"/>
          </ac:spMkLst>
        </pc:spChg>
        <pc:spChg chg="mod">
          <ac:chgData name="Nembhard, Denise" userId="6585e5ee-c2b1-48fa-9d63-5bba62f4f8bf" providerId="ADAL" clId="{C46EC792-F67B-4331-8603-C1A80E605978}" dt="2024-02-14T00:54:03.233" v="367" actId="20577"/>
          <ac:spMkLst>
            <pc:docMk/>
            <pc:sldMk cId="936694434" sldId="276"/>
            <ac:spMk id="3" creationId="{3A66117D-2F67-46BB-BD48-15C3C7552DA9}"/>
          </ac:spMkLst>
        </pc:spChg>
      </pc:sldChg>
      <pc:sldChg chg="modSp mod">
        <pc:chgData name="Nembhard, Denise" userId="6585e5ee-c2b1-48fa-9d63-5bba62f4f8bf" providerId="ADAL" clId="{C46EC792-F67B-4331-8603-C1A80E605978}" dt="2024-02-01T19:05:03.091" v="265" actId="27636"/>
        <pc:sldMkLst>
          <pc:docMk/>
          <pc:sldMk cId="2655428508" sldId="277"/>
        </pc:sldMkLst>
        <pc:spChg chg="mod">
          <ac:chgData name="Nembhard, Denise" userId="6585e5ee-c2b1-48fa-9d63-5bba62f4f8bf" providerId="ADAL" clId="{C46EC792-F67B-4331-8603-C1A80E605978}" dt="2024-02-01T19:05:03.091" v="265" actId="27636"/>
          <ac:spMkLst>
            <pc:docMk/>
            <pc:sldMk cId="2655428508" sldId="277"/>
            <ac:spMk id="2" creationId="{205288A8-62A6-4A9F-B87F-FD088B4C1200}"/>
          </ac:spMkLst>
        </pc:spChg>
      </pc:sldChg>
      <pc:sldChg chg="modSp modAnim">
        <pc:chgData name="Nembhard, Denise" userId="6585e5ee-c2b1-48fa-9d63-5bba62f4f8bf" providerId="ADAL" clId="{C46EC792-F67B-4331-8603-C1A80E605978}" dt="2024-02-01T19:06:56.128" v="306" actId="5793"/>
        <pc:sldMkLst>
          <pc:docMk/>
          <pc:sldMk cId="2490476078" sldId="279"/>
        </pc:sldMkLst>
        <pc:spChg chg="mod">
          <ac:chgData name="Nembhard, Denise" userId="6585e5ee-c2b1-48fa-9d63-5bba62f4f8bf" providerId="ADAL" clId="{C46EC792-F67B-4331-8603-C1A80E605978}" dt="2024-02-01T19:06:56.128" v="306" actId="5793"/>
          <ac:spMkLst>
            <pc:docMk/>
            <pc:sldMk cId="2490476078" sldId="279"/>
            <ac:spMk id="3" creationId="{040DF1EA-EBB7-454A-96D9-FF5ACE97CD42}"/>
          </ac:spMkLst>
        </pc:spChg>
      </pc:sldChg>
      <pc:sldChg chg="modSp mod">
        <pc:chgData name="Nembhard, Denise" userId="6585e5ee-c2b1-48fa-9d63-5bba62f4f8bf" providerId="ADAL" clId="{C46EC792-F67B-4331-8603-C1A80E605978}" dt="2024-02-14T19:14:20.284" v="523" actId="20577"/>
        <pc:sldMkLst>
          <pc:docMk/>
          <pc:sldMk cId="2680624407" sldId="282"/>
        </pc:sldMkLst>
        <pc:spChg chg="mod">
          <ac:chgData name="Nembhard, Denise" userId="6585e5ee-c2b1-48fa-9d63-5bba62f4f8bf" providerId="ADAL" clId="{C46EC792-F67B-4331-8603-C1A80E605978}" dt="2024-02-14T19:14:20.284" v="523" actId="20577"/>
          <ac:spMkLst>
            <pc:docMk/>
            <pc:sldMk cId="2680624407" sldId="282"/>
            <ac:spMk id="3" creationId="{157A3503-C8F2-846E-1C1B-62AA1FAE935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FA3D7-7B19-4170-BFBF-2AB65AE73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799BD7-8380-423C-B607-F1F1C83D26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Meeting all Graduation Requirements</a:t>
          </a:r>
        </a:p>
      </dgm:t>
    </dgm:pt>
    <dgm:pt modelId="{65410FBE-A820-4206-9362-FB7D3F18DF19}" type="parTrans" cxnId="{AA01672A-965C-4706-B67D-A230FB24229E}">
      <dgm:prSet/>
      <dgm:spPr/>
      <dgm:t>
        <a:bodyPr/>
        <a:lstStyle/>
        <a:p>
          <a:endParaRPr lang="en-US"/>
        </a:p>
      </dgm:t>
    </dgm:pt>
    <dgm:pt modelId="{AD36CEF4-1039-4BB2-932A-C4406F387DC2}" type="sibTrans" cxnId="{AA01672A-965C-4706-B67D-A230FB24229E}">
      <dgm:prSet/>
      <dgm:spPr/>
      <dgm:t>
        <a:bodyPr/>
        <a:lstStyle/>
        <a:p>
          <a:endParaRPr lang="en-US"/>
        </a:p>
      </dgm:t>
    </dgm:pt>
    <dgm:pt modelId="{B19FC20E-B970-4D79-B5EB-4E21E6680E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If short requirements or key courses: You will need a Grad Plan coordinated through your counsellor </a:t>
          </a:r>
        </a:p>
      </dgm:t>
    </dgm:pt>
    <dgm:pt modelId="{3D6DBA6A-B01B-4A31-AA74-05DA6FE69FA0}" type="parTrans" cxnId="{CF03E6A0-F6B0-4ADE-B395-AD9D46D03EF0}">
      <dgm:prSet/>
      <dgm:spPr/>
      <dgm:t>
        <a:bodyPr/>
        <a:lstStyle/>
        <a:p>
          <a:endParaRPr lang="en-US"/>
        </a:p>
      </dgm:t>
    </dgm:pt>
    <dgm:pt modelId="{B258A853-0DEA-45B4-8CB3-2F11C6E1312A}" type="sibTrans" cxnId="{CF03E6A0-F6B0-4ADE-B395-AD9D46D03EF0}">
      <dgm:prSet/>
      <dgm:spPr/>
      <dgm:t>
        <a:bodyPr/>
        <a:lstStyle/>
        <a:p>
          <a:endParaRPr lang="en-US"/>
        </a:p>
      </dgm:t>
    </dgm:pt>
    <dgm:pt modelId="{279FD1CB-4916-48DC-BA41-8A8C4C98D9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General expectations of students</a:t>
          </a:r>
          <a:r>
            <a:rPr lang="en-US" sz="2500" dirty="0"/>
            <a:t>:</a:t>
          </a:r>
        </a:p>
      </dgm:t>
    </dgm:pt>
    <dgm:pt modelId="{D8186B64-5381-4917-96D0-881E5EE960E4}" type="parTrans" cxnId="{82503C31-EE42-4107-8357-CFE9DD209109}">
      <dgm:prSet/>
      <dgm:spPr/>
      <dgm:t>
        <a:bodyPr/>
        <a:lstStyle/>
        <a:p>
          <a:endParaRPr lang="en-US"/>
        </a:p>
      </dgm:t>
    </dgm:pt>
    <dgm:pt modelId="{FE1EBCB0-BA65-4DBC-9BEE-04762AF2C163}" type="sibTrans" cxnId="{82503C31-EE42-4107-8357-CFE9DD209109}">
      <dgm:prSet/>
      <dgm:spPr/>
      <dgm:t>
        <a:bodyPr/>
        <a:lstStyle/>
        <a:p>
          <a:endParaRPr lang="en-US"/>
        </a:p>
      </dgm:t>
    </dgm:pt>
    <dgm:pt modelId="{1E410613-E67E-4C2C-8969-39C97732C3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Now to June</a:t>
          </a:r>
        </a:p>
      </dgm:t>
    </dgm:pt>
    <dgm:pt modelId="{89D3CF89-961D-4E4B-A82A-05745659815C}" type="parTrans" cxnId="{28D072D8-C65E-450D-9540-F03E1183D342}">
      <dgm:prSet/>
      <dgm:spPr/>
      <dgm:t>
        <a:bodyPr/>
        <a:lstStyle/>
        <a:p>
          <a:endParaRPr lang="en-US"/>
        </a:p>
      </dgm:t>
    </dgm:pt>
    <dgm:pt modelId="{230DF74D-BDA3-4ACD-8DC7-C23E88FAC70B}" type="sibTrans" cxnId="{28D072D8-C65E-450D-9540-F03E1183D342}">
      <dgm:prSet/>
      <dgm:spPr/>
      <dgm:t>
        <a:bodyPr/>
        <a:lstStyle/>
        <a:p>
          <a:endParaRPr lang="en-US"/>
        </a:p>
      </dgm:t>
    </dgm:pt>
    <dgm:pt modelId="{CCC062BD-717C-418A-BC30-234A44121B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Grad Activities</a:t>
          </a:r>
        </a:p>
      </dgm:t>
    </dgm:pt>
    <dgm:pt modelId="{2B3F47F9-BA84-4B33-952B-B219AC8E92D3}" type="parTrans" cxnId="{849EE444-D22A-459C-AD28-C03EEA0E131D}">
      <dgm:prSet/>
      <dgm:spPr/>
      <dgm:t>
        <a:bodyPr/>
        <a:lstStyle/>
        <a:p>
          <a:endParaRPr lang="en-US"/>
        </a:p>
      </dgm:t>
    </dgm:pt>
    <dgm:pt modelId="{7177FFF6-478D-4705-A6DA-FD4E9C48F549}" type="sibTrans" cxnId="{849EE444-D22A-459C-AD28-C03EEA0E131D}">
      <dgm:prSet/>
      <dgm:spPr/>
      <dgm:t>
        <a:bodyPr/>
        <a:lstStyle/>
        <a:p>
          <a:endParaRPr lang="en-US"/>
        </a:p>
      </dgm:t>
    </dgm:pt>
    <dgm:pt modelId="{3C822105-0FFA-4C0C-853E-4395969714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Dinner/Dance &amp; After Grad</a:t>
          </a:r>
        </a:p>
      </dgm:t>
    </dgm:pt>
    <dgm:pt modelId="{A97C028E-4007-4239-91F3-003BF9E842A9}" type="parTrans" cxnId="{D0238A56-E076-4018-A28A-F8EC99810F90}">
      <dgm:prSet/>
      <dgm:spPr/>
      <dgm:t>
        <a:bodyPr/>
        <a:lstStyle/>
        <a:p>
          <a:endParaRPr lang="en-US"/>
        </a:p>
      </dgm:t>
    </dgm:pt>
    <dgm:pt modelId="{9242ACBE-B06E-4BC8-8B6F-EC7E0B721695}" type="sibTrans" cxnId="{D0238A56-E076-4018-A28A-F8EC99810F90}">
      <dgm:prSet/>
      <dgm:spPr/>
      <dgm:t>
        <a:bodyPr/>
        <a:lstStyle/>
        <a:p>
          <a:endParaRPr lang="en-US"/>
        </a:p>
      </dgm:t>
    </dgm:pt>
    <dgm:pt modelId="{6177386B-EA5A-4957-8254-5D87B21E9A6C}" type="pres">
      <dgm:prSet presAssocID="{06FFA3D7-7B19-4170-BFBF-2AB65AE73007}" presName="root" presStyleCnt="0">
        <dgm:presLayoutVars>
          <dgm:dir/>
          <dgm:resizeHandles val="exact"/>
        </dgm:presLayoutVars>
      </dgm:prSet>
      <dgm:spPr/>
    </dgm:pt>
    <dgm:pt modelId="{2C0AB2B9-F78C-4F79-9855-CBB2F13C003C}" type="pres">
      <dgm:prSet presAssocID="{EA799BD7-8380-423C-B607-F1F1C83D2663}" presName="compNode" presStyleCnt="0"/>
      <dgm:spPr/>
    </dgm:pt>
    <dgm:pt modelId="{42FA7C33-2AC2-4BD9-B991-AFD7D7C29F68}" type="pres">
      <dgm:prSet presAssocID="{EA799BD7-8380-423C-B607-F1F1C83D2663}" presName="bgRect" presStyleLbl="bgShp" presStyleIdx="0" presStyleCnt="3"/>
      <dgm:spPr/>
    </dgm:pt>
    <dgm:pt modelId="{E037E10C-9366-4E1A-90AD-2A36AE88248F}" type="pres">
      <dgm:prSet presAssocID="{EA799BD7-8380-423C-B607-F1F1C83D26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F061657-9983-4819-94BD-CB6D2D55DBEC}" type="pres">
      <dgm:prSet presAssocID="{EA799BD7-8380-423C-B607-F1F1C83D2663}" presName="spaceRect" presStyleCnt="0"/>
      <dgm:spPr/>
    </dgm:pt>
    <dgm:pt modelId="{AE121B1E-7FA2-4D53-A83E-661E562A1376}" type="pres">
      <dgm:prSet presAssocID="{EA799BD7-8380-423C-B607-F1F1C83D2663}" presName="parTx" presStyleLbl="revTx" presStyleIdx="0" presStyleCnt="4">
        <dgm:presLayoutVars>
          <dgm:chMax val="0"/>
          <dgm:chPref val="0"/>
        </dgm:presLayoutVars>
      </dgm:prSet>
      <dgm:spPr/>
    </dgm:pt>
    <dgm:pt modelId="{E7326419-08F5-4540-BA62-774A8829E428}" type="pres">
      <dgm:prSet presAssocID="{AD36CEF4-1039-4BB2-932A-C4406F387DC2}" presName="sibTrans" presStyleCnt="0"/>
      <dgm:spPr/>
    </dgm:pt>
    <dgm:pt modelId="{42D08EDF-1880-4D7A-9F58-56BE9320AD3E}" type="pres">
      <dgm:prSet presAssocID="{B19FC20E-B970-4D79-B5EB-4E21E6680E8B}" presName="compNode" presStyleCnt="0"/>
      <dgm:spPr/>
    </dgm:pt>
    <dgm:pt modelId="{98B59464-7453-4F74-97E5-C3950D1E6B3C}" type="pres">
      <dgm:prSet presAssocID="{B19FC20E-B970-4D79-B5EB-4E21E6680E8B}" presName="bgRect" presStyleLbl="bgShp" presStyleIdx="1" presStyleCnt="3"/>
      <dgm:spPr/>
    </dgm:pt>
    <dgm:pt modelId="{D13A8D58-FBCF-4AD3-AF0B-B38CE7E85B99}" type="pres">
      <dgm:prSet presAssocID="{B19FC20E-B970-4D79-B5EB-4E21E6680E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63E9B7F-AD37-49AD-B24F-3A411E39DCDE}" type="pres">
      <dgm:prSet presAssocID="{B19FC20E-B970-4D79-B5EB-4E21E6680E8B}" presName="spaceRect" presStyleCnt="0"/>
      <dgm:spPr/>
    </dgm:pt>
    <dgm:pt modelId="{67DF7BE8-D439-43C3-B10E-C6951CFCC061}" type="pres">
      <dgm:prSet presAssocID="{B19FC20E-B970-4D79-B5EB-4E21E6680E8B}" presName="parTx" presStyleLbl="revTx" presStyleIdx="1" presStyleCnt="4">
        <dgm:presLayoutVars>
          <dgm:chMax val="0"/>
          <dgm:chPref val="0"/>
        </dgm:presLayoutVars>
      </dgm:prSet>
      <dgm:spPr/>
    </dgm:pt>
    <dgm:pt modelId="{37E091C5-C24E-4B1C-BD16-4740B64F75B9}" type="pres">
      <dgm:prSet presAssocID="{B258A853-0DEA-45B4-8CB3-2F11C6E1312A}" presName="sibTrans" presStyleCnt="0"/>
      <dgm:spPr/>
    </dgm:pt>
    <dgm:pt modelId="{606D20AC-796D-44D8-BFF5-39D97DA32645}" type="pres">
      <dgm:prSet presAssocID="{279FD1CB-4916-48DC-BA41-8A8C4C98D906}" presName="compNode" presStyleCnt="0"/>
      <dgm:spPr/>
    </dgm:pt>
    <dgm:pt modelId="{759D7A0C-2729-4D30-A5B1-4F2F9F33FD42}" type="pres">
      <dgm:prSet presAssocID="{279FD1CB-4916-48DC-BA41-8A8C4C98D906}" presName="bgRect" presStyleLbl="bgShp" presStyleIdx="2" presStyleCnt="3"/>
      <dgm:spPr/>
    </dgm:pt>
    <dgm:pt modelId="{8E9E7DDA-BDCF-4CE0-8EF1-491A92FCB869}" type="pres">
      <dgm:prSet presAssocID="{279FD1CB-4916-48DC-BA41-8A8C4C98D9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CCC651B-1B8A-418B-98B3-6FC5C18676BF}" type="pres">
      <dgm:prSet presAssocID="{279FD1CB-4916-48DC-BA41-8A8C4C98D906}" presName="spaceRect" presStyleCnt="0"/>
      <dgm:spPr/>
    </dgm:pt>
    <dgm:pt modelId="{34291D4D-BAB6-4CAE-A5F3-9BBCCE02DAAF}" type="pres">
      <dgm:prSet presAssocID="{279FD1CB-4916-48DC-BA41-8A8C4C98D906}" presName="parTx" presStyleLbl="revTx" presStyleIdx="2" presStyleCnt="4">
        <dgm:presLayoutVars>
          <dgm:chMax val="0"/>
          <dgm:chPref val="0"/>
        </dgm:presLayoutVars>
      </dgm:prSet>
      <dgm:spPr/>
    </dgm:pt>
    <dgm:pt modelId="{F4441F18-E59F-4908-BDCA-E877FE7E15C1}" type="pres">
      <dgm:prSet presAssocID="{279FD1CB-4916-48DC-BA41-8A8C4C98D906}" presName="desTx" presStyleLbl="revTx" presStyleIdx="3" presStyleCnt="4">
        <dgm:presLayoutVars/>
      </dgm:prSet>
      <dgm:spPr/>
    </dgm:pt>
  </dgm:ptLst>
  <dgm:cxnLst>
    <dgm:cxn modelId="{4209190E-4EDA-4CA6-832F-DC9D3BC306B9}" type="presOf" srcId="{279FD1CB-4916-48DC-BA41-8A8C4C98D906}" destId="{34291D4D-BAB6-4CAE-A5F3-9BBCCE02DAAF}" srcOrd="0" destOrd="0" presId="urn:microsoft.com/office/officeart/2018/2/layout/IconVerticalSolidList"/>
    <dgm:cxn modelId="{4A8FB911-82FB-4D60-96D9-12F5764F0B58}" type="presOf" srcId="{06FFA3D7-7B19-4170-BFBF-2AB65AE73007}" destId="{6177386B-EA5A-4957-8254-5D87B21E9A6C}" srcOrd="0" destOrd="0" presId="urn:microsoft.com/office/officeart/2018/2/layout/IconVerticalSolidList"/>
    <dgm:cxn modelId="{61596715-CD8F-4223-A974-D0D49AE1D4A0}" type="presOf" srcId="{3C822105-0FFA-4C0C-853E-4395969714A8}" destId="{F4441F18-E59F-4908-BDCA-E877FE7E15C1}" srcOrd="0" destOrd="2" presId="urn:microsoft.com/office/officeart/2018/2/layout/IconVerticalSolidList"/>
    <dgm:cxn modelId="{AA01672A-965C-4706-B67D-A230FB24229E}" srcId="{06FFA3D7-7B19-4170-BFBF-2AB65AE73007}" destId="{EA799BD7-8380-423C-B607-F1F1C83D2663}" srcOrd="0" destOrd="0" parTransId="{65410FBE-A820-4206-9362-FB7D3F18DF19}" sibTransId="{AD36CEF4-1039-4BB2-932A-C4406F387DC2}"/>
    <dgm:cxn modelId="{82503C31-EE42-4107-8357-CFE9DD209109}" srcId="{06FFA3D7-7B19-4170-BFBF-2AB65AE73007}" destId="{279FD1CB-4916-48DC-BA41-8A8C4C98D906}" srcOrd="2" destOrd="0" parTransId="{D8186B64-5381-4917-96D0-881E5EE960E4}" sibTransId="{FE1EBCB0-BA65-4DBC-9BEE-04762AF2C163}"/>
    <dgm:cxn modelId="{849EE444-D22A-459C-AD28-C03EEA0E131D}" srcId="{279FD1CB-4916-48DC-BA41-8A8C4C98D906}" destId="{CCC062BD-717C-418A-BC30-234A44121BED}" srcOrd="1" destOrd="0" parTransId="{2B3F47F9-BA84-4B33-952B-B219AC8E92D3}" sibTransId="{7177FFF6-478D-4705-A6DA-FD4E9C48F549}"/>
    <dgm:cxn modelId="{D0238A56-E076-4018-A28A-F8EC99810F90}" srcId="{279FD1CB-4916-48DC-BA41-8A8C4C98D906}" destId="{3C822105-0FFA-4C0C-853E-4395969714A8}" srcOrd="2" destOrd="0" parTransId="{A97C028E-4007-4239-91F3-003BF9E842A9}" sibTransId="{9242ACBE-B06E-4BC8-8B6F-EC7E0B721695}"/>
    <dgm:cxn modelId="{67581C80-97EE-442F-9AF9-ECA744A59F5C}" type="presOf" srcId="{B19FC20E-B970-4D79-B5EB-4E21E6680E8B}" destId="{67DF7BE8-D439-43C3-B10E-C6951CFCC061}" srcOrd="0" destOrd="0" presId="urn:microsoft.com/office/officeart/2018/2/layout/IconVerticalSolidList"/>
    <dgm:cxn modelId="{EB65CA8E-FE83-4913-969F-56425DC058EE}" type="presOf" srcId="{1E410613-E67E-4C2C-8969-39C97732C39D}" destId="{F4441F18-E59F-4908-BDCA-E877FE7E15C1}" srcOrd="0" destOrd="0" presId="urn:microsoft.com/office/officeart/2018/2/layout/IconVerticalSolidList"/>
    <dgm:cxn modelId="{CF03E6A0-F6B0-4ADE-B395-AD9D46D03EF0}" srcId="{06FFA3D7-7B19-4170-BFBF-2AB65AE73007}" destId="{B19FC20E-B970-4D79-B5EB-4E21E6680E8B}" srcOrd="1" destOrd="0" parTransId="{3D6DBA6A-B01B-4A31-AA74-05DA6FE69FA0}" sibTransId="{B258A853-0DEA-45B4-8CB3-2F11C6E1312A}"/>
    <dgm:cxn modelId="{E96B6BB3-C190-4758-8362-DA59B73A8703}" type="presOf" srcId="{EA799BD7-8380-423C-B607-F1F1C83D2663}" destId="{AE121B1E-7FA2-4D53-A83E-661E562A1376}" srcOrd="0" destOrd="0" presId="urn:microsoft.com/office/officeart/2018/2/layout/IconVerticalSolidList"/>
    <dgm:cxn modelId="{28D072D8-C65E-450D-9540-F03E1183D342}" srcId="{279FD1CB-4916-48DC-BA41-8A8C4C98D906}" destId="{1E410613-E67E-4C2C-8969-39C97732C39D}" srcOrd="0" destOrd="0" parTransId="{89D3CF89-961D-4E4B-A82A-05745659815C}" sibTransId="{230DF74D-BDA3-4ACD-8DC7-C23E88FAC70B}"/>
    <dgm:cxn modelId="{0E7D23E0-1993-41BB-B28B-FC0CF8205EA3}" type="presOf" srcId="{CCC062BD-717C-418A-BC30-234A44121BED}" destId="{F4441F18-E59F-4908-BDCA-E877FE7E15C1}" srcOrd="0" destOrd="1" presId="urn:microsoft.com/office/officeart/2018/2/layout/IconVerticalSolidList"/>
    <dgm:cxn modelId="{7E07FB07-1F7E-4DA8-BA23-693D3167D58F}" type="presParOf" srcId="{6177386B-EA5A-4957-8254-5D87B21E9A6C}" destId="{2C0AB2B9-F78C-4F79-9855-CBB2F13C003C}" srcOrd="0" destOrd="0" presId="urn:microsoft.com/office/officeart/2018/2/layout/IconVerticalSolidList"/>
    <dgm:cxn modelId="{52963BB3-C196-4AC4-B805-3A3AB76241E5}" type="presParOf" srcId="{2C0AB2B9-F78C-4F79-9855-CBB2F13C003C}" destId="{42FA7C33-2AC2-4BD9-B991-AFD7D7C29F68}" srcOrd="0" destOrd="0" presId="urn:microsoft.com/office/officeart/2018/2/layout/IconVerticalSolidList"/>
    <dgm:cxn modelId="{FDEE81CE-95E0-4572-BBB6-6F0871A0E98E}" type="presParOf" srcId="{2C0AB2B9-F78C-4F79-9855-CBB2F13C003C}" destId="{E037E10C-9366-4E1A-90AD-2A36AE88248F}" srcOrd="1" destOrd="0" presId="urn:microsoft.com/office/officeart/2018/2/layout/IconVerticalSolidList"/>
    <dgm:cxn modelId="{A0234C71-7B79-4655-BFAE-4F10AA2D603E}" type="presParOf" srcId="{2C0AB2B9-F78C-4F79-9855-CBB2F13C003C}" destId="{DF061657-9983-4819-94BD-CB6D2D55DBEC}" srcOrd="2" destOrd="0" presId="urn:microsoft.com/office/officeart/2018/2/layout/IconVerticalSolidList"/>
    <dgm:cxn modelId="{1A3B82A9-72FE-44F1-A8F0-CD7C554F6F22}" type="presParOf" srcId="{2C0AB2B9-F78C-4F79-9855-CBB2F13C003C}" destId="{AE121B1E-7FA2-4D53-A83E-661E562A1376}" srcOrd="3" destOrd="0" presId="urn:microsoft.com/office/officeart/2018/2/layout/IconVerticalSolidList"/>
    <dgm:cxn modelId="{36C861B7-8E67-435E-B3A3-1D480D3298C6}" type="presParOf" srcId="{6177386B-EA5A-4957-8254-5D87B21E9A6C}" destId="{E7326419-08F5-4540-BA62-774A8829E428}" srcOrd="1" destOrd="0" presId="urn:microsoft.com/office/officeart/2018/2/layout/IconVerticalSolidList"/>
    <dgm:cxn modelId="{5952F53A-DC9C-4B43-A01D-6C7CBC70E16D}" type="presParOf" srcId="{6177386B-EA5A-4957-8254-5D87B21E9A6C}" destId="{42D08EDF-1880-4D7A-9F58-56BE9320AD3E}" srcOrd="2" destOrd="0" presId="urn:microsoft.com/office/officeart/2018/2/layout/IconVerticalSolidList"/>
    <dgm:cxn modelId="{32120420-C280-47B0-994B-5CBB15CD603F}" type="presParOf" srcId="{42D08EDF-1880-4D7A-9F58-56BE9320AD3E}" destId="{98B59464-7453-4F74-97E5-C3950D1E6B3C}" srcOrd="0" destOrd="0" presId="urn:microsoft.com/office/officeart/2018/2/layout/IconVerticalSolidList"/>
    <dgm:cxn modelId="{D3861486-520A-4023-A787-2000C1B1E00D}" type="presParOf" srcId="{42D08EDF-1880-4D7A-9F58-56BE9320AD3E}" destId="{D13A8D58-FBCF-4AD3-AF0B-B38CE7E85B99}" srcOrd="1" destOrd="0" presId="urn:microsoft.com/office/officeart/2018/2/layout/IconVerticalSolidList"/>
    <dgm:cxn modelId="{52B6A171-CFE6-403B-A653-9B3E21B7A9D1}" type="presParOf" srcId="{42D08EDF-1880-4D7A-9F58-56BE9320AD3E}" destId="{B63E9B7F-AD37-49AD-B24F-3A411E39DCDE}" srcOrd="2" destOrd="0" presId="urn:microsoft.com/office/officeart/2018/2/layout/IconVerticalSolidList"/>
    <dgm:cxn modelId="{B1E75722-B87A-4BAC-AAF7-8286AB34F0C1}" type="presParOf" srcId="{42D08EDF-1880-4D7A-9F58-56BE9320AD3E}" destId="{67DF7BE8-D439-43C3-B10E-C6951CFCC061}" srcOrd="3" destOrd="0" presId="urn:microsoft.com/office/officeart/2018/2/layout/IconVerticalSolidList"/>
    <dgm:cxn modelId="{D3BE1457-B260-46F6-B9CF-D648D95CE86C}" type="presParOf" srcId="{6177386B-EA5A-4957-8254-5D87B21E9A6C}" destId="{37E091C5-C24E-4B1C-BD16-4740B64F75B9}" srcOrd="3" destOrd="0" presId="urn:microsoft.com/office/officeart/2018/2/layout/IconVerticalSolidList"/>
    <dgm:cxn modelId="{6AA2F98C-0842-43C7-86D5-665451A3984A}" type="presParOf" srcId="{6177386B-EA5A-4957-8254-5D87B21E9A6C}" destId="{606D20AC-796D-44D8-BFF5-39D97DA32645}" srcOrd="4" destOrd="0" presId="urn:microsoft.com/office/officeart/2018/2/layout/IconVerticalSolidList"/>
    <dgm:cxn modelId="{1495CDB7-838F-4E6B-B91D-FD372A5C8C5E}" type="presParOf" srcId="{606D20AC-796D-44D8-BFF5-39D97DA32645}" destId="{759D7A0C-2729-4D30-A5B1-4F2F9F33FD42}" srcOrd="0" destOrd="0" presId="urn:microsoft.com/office/officeart/2018/2/layout/IconVerticalSolidList"/>
    <dgm:cxn modelId="{1A543622-633F-461C-8F7E-56341AC2456C}" type="presParOf" srcId="{606D20AC-796D-44D8-BFF5-39D97DA32645}" destId="{8E9E7DDA-BDCF-4CE0-8EF1-491A92FCB869}" srcOrd="1" destOrd="0" presId="urn:microsoft.com/office/officeart/2018/2/layout/IconVerticalSolidList"/>
    <dgm:cxn modelId="{BD140BE1-E7B9-459D-B8AC-0A70D67F091A}" type="presParOf" srcId="{606D20AC-796D-44D8-BFF5-39D97DA32645}" destId="{3CCC651B-1B8A-418B-98B3-6FC5C18676BF}" srcOrd="2" destOrd="0" presId="urn:microsoft.com/office/officeart/2018/2/layout/IconVerticalSolidList"/>
    <dgm:cxn modelId="{26880058-81FE-44E0-B630-60F7758F3FCE}" type="presParOf" srcId="{606D20AC-796D-44D8-BFF5-39D97DA32645}" destId="{34291D4D-BAB6-4CAE-A5F3-9BBCCE02DAAF}" srcOrd="3" destOrd="0" presId="urn:microsoft.com/office/officeart/2018/2/layout/IconVerticalSolidList"/>
    <dgm:cxn modelId="{55E9C838-AC9A-4F8E-8D78-539391EC4CE3}" type="presParOf" srcId="{606D20AC-796D-44D8-BFF5-39D97DA32645}" destId="{F4441F18-E59F-4908-BDCA-E877FE7E15C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12A2D-0192-492A-AA56-7C1FFE5817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E86232-4A94-4A74-8570-A70EFA6ABA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Paid any outstanding fees (e.g. lost/damaged books, activity fee, graduation fee) and completed your policy form (on </a:t>
          </a:r>
          <a:r>
            <a:rPr lang="en-US" sz="2400" dirty="0" err="1"/>
            <a:t>SchoolCashOnline</a:t>
          </a:r>
          <a:r>
            <a:rPr lang="en-US" sz="2400" dirty="0"/>
            <a:t>)</a:t>
          </a:r>
        </a:p>
      </dgm:t>
    </dgm:pt>
    <dgm:pt modelId="{F4E7EA9E-F107-46C5-A3B5-CB70D1604213}" type="parTrans" cxnId="{B3BA79D3-FBD8-4C4C-8F96-8DA440B8120F}">
      <dgm:prSet/>
      <dgm:spPr/>
      <dgm:t>
        <a:bodyPr/>
        <a:lstStyle/>
        <a:p>
          <a:endParaRPr lang="en-US"/>
        </a:p>
      </dgm:t>
    </dgm:pt>
    <dgm:pt modelId="{AC9598D0-16EC-4A45-81C5-B4A172144718}" type="sibTrans" cxnId="{B3BA79D3-FBD8-4C4C-8F96-8DA440B8120F}">
      <dgm:prSet/>
      <dgm:spPr/>
      <dgm:t>
        <a:bodyPr/>
        <a:lstStyle/>
        <a:p>
          <a:endParaRPr lang="en-US"/>
        </a:p>
      </dgm:t>
    </dgm:pt>
    <dgm:pt modelId="{7A8E34BE-E777-431E-A59D-532CD2EF2D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Completed all assignments for CLC 12 (Career Life Connections). You must have done your exit interview</a:t>
          </a:r>
        </a:p>
      </dgm:t>
    </dgm:pt>
    <dgm:pt modelId="{7E777F25-B82D-4796-8F8D-69C0ECE8F5BF}" type="parTrans" cxnId="{73736783-32AE-4CAF-A833-80B05507DE7C}">
      <dgm:prSet/>
      <dgm:spPr/>
      <dgm:t>
        <a:bodyPr/>
        <a:lstStyle/>
        <a:p>
          <a:endParaRPr lang="en-US"/>
        </a:p>
      </dgm:t>
    </dgm:pt>
    <dgm:pt modelId="{71A1BC51-21C0-4FA5-A3B5-472DE5F86D20}" type="sibTrans" cxnId="{73736783-32AE-4CAF-A833-80B05507DE7C}">
      <dgm:prSet/>
      <dgm:spPr/>
      <dgm:t>
        <a:bodyPr/>
        <a:lstStyle/>
        <a:p>
          <a:endParaRPr lang="en-US"/>
        </a:p>
      </dgm:t>
    </dgm:pt>
    <dgm:pt modelId="{7276EB61-FCD7-4AC9-BE95-8D417BBD5D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Returned any Sem 1 textbooks/library books that you still have</a:t>
          </a:r>
        </a:p>
      </dgm:t>
    </dgm:pt>
    <dgm:pt modelId="{77B57E6A-C7C4-437D-8FF8-08B7F16D5FFA}" type="parTrans" cxnId="{9481BED0-DB56-43B7-86F6-862A1525AF5F}">
      <dgm:prSet/>
      <dgm:spPr/>
      <dgm:t>
        <a:bodyPr/>
        <a:lstStyle/>
        <a:p>
          <a:endParaRPr lang="en-US"/>
        </a:p>
      </dgm:t>
    </dgm:pt>
    <dgm:pt modelId="{6ADE7D74-8C08-4481-B912-67041B22289B}" type="sibTrans" cxnId="{9481BED0-DB56-43B7-86F6-862A1525AF5F}">
      <dgm:prSet/>
      <dgm:spPr/>
      <dgm:t>
        <a:bodyPr/>
        <a:lstStyle/>
        <a:p>
          <a:endParaRPr lang="en-US"/>
        </a:p>
      </dgm:t>
    </dgm:pt>
    <dgm:pt modelId="{6CD6FD41-99BA-4ECC-8B0D-FD57C10D34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Returned any team/athletic uniforms</a:t>
          </a:r>
        </a:p>
      </dgm:t>
    </dgm:pt>
    <dgm:pt modelId="{C8932906-1A77-4E9B-8729-1C70568EBDEA}" type="parTrans" cxnId="{91D13D9D-F875-44C0-A39A-6D3DFC2D9DAA}">
      <dgm:prSet/>
      <dgm:spPr/>
      <dgm:t>
        <a:bodyPr/>
        <a:lstStyle/>
        <a:p>
          <a:endParaRPr lang="en-US"/>
        </a:p>
      </dgm:t>
    </dgm:pt>
    <dgm:pt modelId="{DBBAB15B-6C32-4656-A261-3B3EFD3C9A20}" type="sibTrans" cxnId="{91D13D9D-F875-44C0-A39A-6D3DFC2D9DAA}">
      <dgm:prSet/>
      <dgm:spPr/>
      <dgm:t>
        <a:bodyPr/>
        <a:lstStyle/>
        <a:p>
          <a:endParaRPr lang="en-US"/>
        </a:p>
      </dgm:t>
    </dgm:pt>
    <dgm:pt modelId="{19963EEE-1524-4683-8CC3-F5EA019E2ADF}" type="pres">
      <dgm:prSet presAssocID="{07D12A2D-0192-492A-AA56-7C1FFE58175B}" presName="root" presStyleCnt="0">
        <dgm:presLayoutVars>
          <dgm:dir/>
          <dgm:resizeHandles val="exact"/>
        </dgm:presLayoutVars>
      </dgm:prSet>
      <dgm:spPr/>
    </dgm:pt>
    <dgm:pt modelId="{D889DDC0-259F-4FF4-BC0D-3A0CC3EC42C6}" type="pres">
      <dgm:prSet presAssocID="{F2E86232-4A94-4A74-8570-A70EFA6ABAD0}" presName="compNode" presStyleCnt="0"/>
      <dgm:spPr/>
    </dgm:pt>
    <dgm:pt modelId="{AD788EA0-FDF4-4FEA-971B-390ECD3A835F}" type="pres">
      <dgm:prSet presAssocID="{F2E86232-4A94-4A74-8570-A70EFA6ABAD0}" presName="bgRect" presStyleLbl="bgShp" presStyleIdx="0" presStyleCnt="4"/>
      <dgm:spPr/>
    </dgm:pt>
    <dgm:pt modelId="{7628B0D9-C7C9-4AF4-B01D-ADF775631D28}" type="pres">
      <dgm:prSet presAssocID="{F2E86232-4A94-4A74-8570-A70EFA6ABA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089FAE5-2A00-4C79-869F-887C52D06CAE}" type="pres">
      <dgm:prSet presAssocID="{F2E86232-4A94-4A74-8570-A70EFA6ABAD0}" presName="spaceRect" presStyleCnt="0"/>
      <dgm:spPr/>
    </dgm:pt>
    <dgm:pt modelId="{3857A807-EF2A-4CFF-A8D3-AF38DC88620D}" type="pres">
      <dgm:prSet presAssocID="{F2E86232-4A94-4A74-8570-A70EFA6ABAD0}" presName="parTx" presStyleLbl="revTx" presStyleIdx="0" presStyleCnt="4">
        <dgm:presLayoutVars>
          <dgm:chMax val="0"/>
          <dgm:chPref val="0"/>
        </dgm:presLayoutVars>
      </dgm:prSet>
      <dgm:spPr/>
    </dgm:pt>
    <dgm:pt modelId="{63B21125-EBEA-42AF-9C58-BD81C89220AE}" type="pres">
      <dgm:prSet presAssocID="{AC9598D0-16EC-4A45-81C5-B4A172144718}" presName="sibTrans" presStyleCnt="0"/>
      <dgm:spPr/>
    </dgm:pt>
    <dgm:pt modelId="{6891A854-A96C-4339-B70B-3D7BAD0941A1}" type="pres">
      <dgm:prSet presAssocID="{7A8E34BE-E777-431E-A59D-532CD2EF2D8A}" presName="compNode" presStyleCnt="0"/>
      <dgm:spPr/>
    </dgm:pt>
    <dgm:pt modelId="{F4E97584-BE45-4E5C-B0EE-20413BE707AC}" type="pres">
      <dgm:prSet presAssocID="{7A8E34BE-E777-431E-A59D-532CD2EF2D8A}" presName="bgRect" presStyleLbl="bgShp" presStyleIdx="1" presStyleCnt="4"/>
      <dgm:spPr/>
    </dgm:pt>
    <dgm:pt modelId="{1928A449-62BA-42EA-93AB-75C97871C765}" type="pres">
      <dgm:prSet presAssocID="{7A8E34BE-E777-431E-A59D-532CD2EF2D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4FF26B5-B978-4A12-A276-C378E2F2ABC4}" type="pres">
      <dgm:prSet presAssocID="{7A8E34BE-E777-431E-A59D-532CD2EF2D8A}" presName="spaceRect" presStyleCnt="0"/>
      <dgm:spPr/>
    </dgm:pt>
    <dgm:pt modelId="{EEA57598-C6A3-4904-83B0-F689897EE936}" type="pres">
      <dgm:prSet presAssocID="{7A8E34BE-E777-431E-A59D-532CD2EF2D8A}" presName="parTx" presStyleLbl="revTx" presStyleIdx="1" presStyleCnt="4">
        <dgm:presLayoutVars>
          <dgm:chMax val="0"/>
          <dgm:chPref val="0"/>
        </dgm:presLayoutVars>
      </dgm:prSet>
      <dgm:spPr/>
    </dgm:pt>
    <dgm:pt modelId="{A8C73C8B-7654-49C3-A706-2B13797815AD}" type="pres">
      <dgm:prSet presAssocID="{71A1BC51-21C0-4FA5-A3B5-472DE5F86D20}" presName="sibTrans" presStyleCnt="0"/>
      <dgm:spPr/>
    </dgm:pt>
    <dgm:pt modelId="{1977753E-DA4A-48DF-83FC-E953727DE8BC}" type="pres">
      <dgm:prSet presAssocID="{7276EB61-FCD7-4AC9-BE95-8D417BBD5DD5}" presName="compNode" presStyleCnt="0"/>
      <dgm:spPr/>
    </dgm:pt>
    <dgm:pt modelId="{925033C2-8526-471E-B537-2E1CC34B38D3}" type="pres">
      <dgm:prSet presAssocID="{7276EB61-FCD7-4AC9-BE95-8D417BBD5DD5}" presName="bgRect" presStyleLbl="bgShp" presStyleIdx="2" presStyleCnt="4"/>
      <dgm:spPr/>
    </dgm:pt>
    <dgm:pt modelId="{711072C2-7535-44CC-A99F-C49F74649A28}" type="pres">
      <dgm:prSet presAssocID="{7276EB61-FCD7-4AC9-BE95-8D417BBD5D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65F8823-7015-48EA-BF0E-862531517870}" type="pres">
      <dgm:prSet presAssocID="{7276EB61-FCD7-4AC9-BE95-8D417BBD5DD5}" presName="spaceRect" presStyleCnt="0"/>
      <dgm:spPr/>
    </dgm:pt>
    <dgm:pt modelId="{6C69FEE6-5108-463C-AC71-A5D0CD7F299D}" type="pres">
      <dgm:prSet presAssocID="{7276EB61-FCD7-4AC9-BE95-8D417BBD5DD5}" presName="parTx" presStyleLbl="revTx" presStyleIdx="2" presStyleCnt="4">
        <dgm:presLayoutVars>
          <dgm:chMax val="0"/>
          <dgm:chPref val="0"/>
        </dgm:presLayoutVars>
      </dgm:prSet>
      <dgm:spPr/>
    </dgm:pt>
    <dgm:pt modelId="{1193A73E-85A3-4779-A9A2-BD64D64FD4E7}" type="pres">
      <dgm:prSet presAssocID="{6ADE7D74-8C08-4481-B912-67041B22289B}" presName="sibTrans" presStyleCnt="0"/>
      <dgm:spPr/>
    </dgm:pt>
    <dgm:pt modelId="{81585D0F-074B-4406-8AFF-3AA4FC160891}" type="pres">
      <dgm:prSet presAssocID="{6CD6FD41-99BA-4ECC-8B0D-FD57C10D3440}" presName="compNode" presStyleCnt="0"/>
      <dgm:spPr/>
    </dgm:pt>
    <dgm:pt modelId="{E348C6F9-51EB-4DF3-A0B8-CEBF7C41D6ED}" type="pres">
      <dgm:prSet presAssocID="{6CD6FD41-99BA-4ECC-8B0D-FD57C10D3440}" presName="bgRect" presStyleLbl="bgShp" presStyleIdx="3" presStyleCnt="4"/>
      <dgm:spPr/>
    </dgm:pt>
    <dgm:pt modelId="{98F39A85-F14F-4E64-A51B-663A9EDF6581}" type="pres">
      <dgm:prSet presAssocID="{6CD6FD41-99BA-4ECC-8B0D-FD57C10D344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1FEF19D0-A37F-46F4-8471-9F63DC03A2C1}" type="pres">
      <dgm:prSet presAssocID="{6CD6FD41-99BA-4ECC-8B0D-FD57C10D3440}" presName="spaceRect" presStyleCnt="0"/>
      <dgm:spPr/>
    </dgm:pt>
    <dgm:pt modelId="{60EB9752-E0AD-4DF3-AC40-E2611E76F345}" type="pres">
      <dgm:prSet presAssocID="{6CD6FD41-99BA-4ECC-8B0D-FD57C10D34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D0F53F-7E6D-43D7-9A59-390D6742CB32}" type="presOf" srcId="{7276EB61-FCD7-4AC9-BE95-8D417BBD5DD5}" destId="{6C69FEE6-5108-463C-AC71-A5D0CD7F299D}" srcOrd="0" destOrd="0" presId="urn:microsoft.com/office/officeart/2018/2/layout/IconVerticalSolidList"/>
    <dgm:cxn modelId="{A7308B68-5B27-451D-86A6-51A7EEF7F32B}" type="presOf" srcId="{6CD6FD41-99BA-4ECC-8B0D-FD57C10D3440}" destId="{60EB9752-E0AD-4DF3-AC40-E2611E76F345}" srcOrd="0" destOrd="0" presId="urn:microsoft.com/office/officeart/2018/2/layout/IconVerticalSolidList"/>
    <dgm:cxn modelId="{8EFB9273-E4BB-4B50-97C5-5A2EB02B588B}" type="presOf" srcId="{07D12A2D-0192-492A-AA56-7C1FFE58175B}" destId="{19963EEE-1524-4683-8CC3-F5EA019E2ADF}" srcOrd="0" destOrd="0" presId="urn:microsoft.com/office/officeart/2018/2/layout/IconVerticalSolidList"/>
    <dgm:cxn modelId="{73736783-32AE-4CAF-A833-80B05507DE7C}" srcId="{07D12A2D-0192-492A-AA56-7C1FFE58175B}" destId="{7A8E34BE-E777-431E-A59D-532CD2EF2D8A}" srcOrd="1" destOrd="0" parTransId="{7E777F25-B82D-4796-8F8D-69C0ECE8F5BF}" sibTransId="{71A1BC51-21C0-4FA5-A3B5-472DE5F86D20}"/>
    <dgm:cxn modelId="{91D13D9D-F875-44C0-A39A-6D3DFC2D9DAA}" srcId="{07D12A2D-0192-492A-AA56-7C1FFE58175B}" destId="{6CD6FD41-99BA-4ECC-8B0D-FD57C10D3440}" srcOrd="3" destOrd="0" parTransId="{C8932906-1A77-4E9B-8729-1C70568EBDEA}" sibTransId="{DBBAB15B-6C32-4656-A261-3B3EFD3C9A20}"/>
    <dgm:cxn modelId="{8E4126C7-EB5B-49E3-BCC3-882E69E4164F}" type="presOf" srcId="{F2E86232-4A94-4A74-8570-A70EFA6ABAD0}" destId="{3857A807-EF2A-4CFF-A8D3-AF38DC88620D}" srcOrd="0" destOrd="0" presId="urn:microsoft.com/office/officeart/2018/2/layout/IconVerticalSolidList"/>
    <dgm:cxn modelId="{9481BED0-DB56-43B7-86F6-862A1525AF5F}" srcId="{07D12A2D-0192-492A-AA56-7C1FFE58175B}" destId="{7276EB61-FCD7-4AC9-BE95-8D417BBD5DD5}" srcOrd="2" destOrd="0" parTransId="{77B57E6A-C7C4-437D-8FF8-08B7F16D5FFA}" sibTransId="{6ADE7D74-8C08-4481-B912-67041B22289B}"/>
    <dgm:cxn modelId="{B3BA79D3-FBD8-4C4C-8F96-8DA440B8120F}" srcId="{07D12A2D-0192-492A-AA56-7C1FFE58175B}" destId="{F2E86232-4A94-4A74-8570-A70EFA6ABAD0}" srcOrd="0" destOrd="0" parTransId="{F4E7EA9E-F107-46C5-A3B5-CB70D1604213}" sibTransId="{AC9598D0-16EC-4A45-81C5-B4A172144718}"/>
    <dgm:cxn modelId="{372792F0-E171-4104-9465-6ACC0E9D03FE}" type="presOf" srcId="{7A8E34BE-E777-431E-A59D-532CD2EF2D8A}" destId="{EEA57598-C6A3-4904-83B0-F689897EE936}" srcOrd="0" destOrd="0" presId="urn:microsoft.com/office/officeart/2018/2/layout/IconVerticalSolidList"/>
    <dgm:cxn modelId="{D1506EC1-2863-4C9F-A2A6-AAB00E5638B5}" type="presParOf" srcId="{19963EEE-1524-4683-8CC3-F5EA019E2ADF}" destId="{D889DDC0-259F-4FF4-BC0D-3A0CC3EC42C6}" srcOrd="0" destOrd="0" presId="urn:microsoft.com/office/officeart/2018/2/layout/IconVerticalSolidList"/>
    <dgm:cxn modelId="{2CE0B83D-9C22-4489-9DC6-37807109BF1F}" type="presParOf" srcId="{D889DDC0-259F-4FF4-BC0D-3A0CC3EC42C6}" destId="{AD788EA0-FDF4-4FEA-971B-390ECD3A835F}" srcOrd="0" destOrd="0" presId="urn:microsoft.com/office/officeart/2018/2/layout/IconVerticalSolidList"/>
    <dgm:cxn modelId="{E723BA52-6D46-4E8D-B1DF-3A36698F7957}" type="presParOf" srcId="{D889DDC0-259F-4FF4-BC0D-3A0CC3EC42C6}" destId="{7628B0D9-C7C9-4AF4-B01D-ADF775631D28}" srcOrd="1" destOrd="0" presId="urn:microsoft.com/office/officeart/2018/2/layout/IconVerticalSolidList"/>
    <dgm:cxn modelId="{68D228CB-C758-4534-B041-810ECA68EAB0}" type="presParOf" srcId="{D889DDC0-259F-4FF4-BC0D-3A0CC3EC42C6}" destId="{9089FAE5-2A00-4C79-869F-887C52D06CAE}" srcOrd="2" destOrd="0" presId="urn:microsoft.com/office/officeart/2018/2/layout/IconVerticalSolidList"/>
    <dgm:cxn modelId="{94189E25-8F95-48CC-BFF6-9CD7B25C97DC}" type="presParOf" srcId="{D889DDC0-259F-4FF4-BC0D-3A0CC3EC42C6}" destId="{3857A807-EF2A-4CFF-A8D3-AF38DC88620D}" srcOrd="3" destOrd="0" presId="urn:microsoft.com/office/officeart/2018/2/layout/IconVerticalSolidList"/>
    <dgm:cxn modelId="{F319B276-43E0-4C52-9EB1-670DE3B1E6BF}" type="presParOf" srcId="{19963EEE-1524-4683-8CC3-F5EA019E2ADF}" destId="{63B21125-EBEA-42AF-9C58-BD81C89220AE}" srcOrd="1" destOrd="0" presId="urn:microsoft.com/office/officeart/2018/2/layout/IconVerticalSolidList"/>
    <dgm:cxn modelId="{638E99D2-7F34-4145-994E-6EE6372A2CF5}" type="presParOf" srcId="{19963EEE-1524-4683-8CC3-F5EA019E2ADF}" destId="{6891A854-A96C-4339-B70B-3D7BAD0941A1}" srcOrd="2" destOrd="0" presId="urn:microsoft.com/office/officeart/2018/2/layout/IconVerticalSolidList"/>
    <dgm:cxn modelId="{F6A8F70D-AD11-4E89-8E10-6BF033214318}" type="presParOf" srcId="{6891A854-A96C-4339-B70B-3D7BAD0941A1}" destId="{F4E97584-BE45-4E5C-B0EE-20413BE707AC}" srcOrd="0" destOrd="0" presId="urn:microsoft.com/office/officeart/2018/2/layout/IconVerticalSolidList"/>
    <dgm:cxn modelId="{72C6F527-414B-447F-966A-DBC22C69630C}" type="presParOf" srcId="{6891A854-A96C-4339-B70B-3D7BAD0941A1}" destId="{1928A449-62BA-42EA-93AB-75C97871C765}" srcOrd="1" destOrd="0" presId="urn:microsoft.com/office/officeart/2018/2/layout/IconVerticalSolidList"/>
    <dgm:cxn modelId="{20F1EAF4-32DE-4D24-8CC2-C066CAD379A2}" type="presParOf" srcId="{6891A854-A96C-4339-B70B-3D7BAD0941A1}" destId="{64FF26B5-B978-4A12-A276-C378E2F2ABC4}" srcOrd="2" destOrd="0" presId="urn:microsoft.com/office/officeart/2018/2/layout/IconVerticalSolidList"/>
    <dgm:cxn modelId="{2B316FDE-8E6B-402B-923E-7FC4958502BF}" type="presParOf" srcId="{6891A854-A96C-4339-B70B-3D7BAD0941A1}" destId="{EEA57598-C6A3-4904-83B0-F689897EE936}" srcOrd="3" destOrd="0" presId="urn:microsoft.com/office/officeart/2018/2/layout/IconVerticalSolidList"/>
    <dgm:cxn modelId="{51C80AAD-6A37-42C7-8499-6C7389C2FADE}" type="presParOf" srcId="{19963EEE-1524-4683-8CC3-F5EA019E2ADF}" destId="{A8C73C8B-7654-49C3-A706-2B13797815AD}" srcOrd="3" destOrd="0" presId="urn:microsoft.com/office/officeart/2018/2/layout/IconVerticalSolidList"/>
    <dgm:cxn modelId="{67A62BCC-ED09-4216-B005-8D25DB0576F8}" type="presParOf" srcId="{19963EEE-1524-4683-8CC3-F5EA019E2ADF}" destId="{1977753E-DA4A-48DF-83FC-E953727DE8BC}" srcOrd="4" destOrd="0" presId="urn:microsoft.com/office/officeart/2018/2/layout/IconVerticalSolidList"/>
    <dgm:cxn modelId="{C08EEBDF-31CF-4FEB-B0F4-33F61251C99E}" type="presParOf" srcId="{1977753E-DA4A-48DF-83FC-E953727DE8BC}" destId="{925033C2-8526-471E-B537-2E1CC34B38D3}" srcOrd="0" destOrd="0" presId="urn:microsoft.com/office/officeart/2018/2/layout/IconVerticalSolidList"/>
    <dgm:cxn modelId="{F46E77F9-CC31-4575-8234-C885472EB5C5}" type="presParOf" srcId="{1977753E-DA4A-48DF-83FC-E953727DE8BC}" destId="{711072C2-7535-44CC-A99F-C49F74649A28}" srcOrd="1" destOrd="0" presId="urn:microsoft.com/office/officeart/2018/2/layout/IconVerticalSolidList"/>
    <dgm:cxn modelId="{57BC5CA4-F5DE-4FD2-B07E-82BDDDD1B257}" type="presParOf" srcId="{1977753E-DA4A-48DF-83FC-E953727DE8BC}" destId="{C65F8823-7015-48EA-BF0E-862531517870}" srcOrd="2" destOrd="0" presId="urn:microsoft.com/office/officeart/2018/2/layout/IconVerticalSolidList"/>
    <dgm:cxn modelId="{A7D5BCC3-E584-4E81-B92C-7A82F204F036}" type="presParOf" srcId="{1977753E-DA4A-48DF-83FC-E953727DE8BC}" destId="{6C69FEE6-5108-463C-AC71-A5D0CD7F299D}" srcOrd="3" destOrd="0" presId="urn:microsoft.com/office/officeart/2018/2/layout/IconVerticalSolidList"/>
    <dgm:cxn modelId="{6AD10D62-FB4B-49DD-89F2-1955C85176AA}" type="presParOf" srcId="{19963EEE-1524-4683-8CC3-F5EA019E2ADF}" destId="{1193A73E-85A3-4779-A9A2-BD64D64FD4E7}" srcOrd="5" destOrd="0" presId="urn:microsoft.com/office/officeart/2018/2/layout/IconVerticalSolidList"/>
    <dgm:cxn modelId="{ADDE9F2C-6F16-4093-8569-93D39FD72982}" type="presParOf" srcId="{19963EEE-1524-4683-8CC3-F5EA019E2ADF}" destId="{81585D0F-074B-4406-8AFF-3AA4FC160891}" srcOrd="6" destOrd="0" presId="urn:microsoft.com/office/officeart/2018/2/layout/IconVerticalSolidList"/>
    <dgm:cxn modelId="{AF2AB35C-135B-4DCB-9506-F2FC746B8F20}" type="presParOf" srcId="{81585D0F-074B-4406-8AFF-3AA4FC160891}" destId="{E348C6F9-51EB-4DF3-A0B8-CEBF7C41D6ED}" srcOrd="0" destOrd="0" presId="urn:microsoft.com/office/officeart/2018/2/layout/IconVerticalSolidList"/>
    <dgm:cxn modelId="{39154EB0-FCBB-489B-9674-99971B4ADEA2}" type="presParOf" srcId="{81585D0F-074B-4406-8AFF-3AA4FC160891}" destId="{98F39A85-F14F-4E64-A51B-663A9EDF6581}" srcOrd="1" destOrd="0" presId="urn:microsoft.com/office/officeart/2018/2/layout/IconVerticalSolidList"/>
    <dgm:cxn modelId="{28306E3C-83CB-4FF9-8CFE-004BFA565CC6}" type="presParOf" srcId="{81585D0F-074B-4406-8AFF-3AA4FC160891}" destId="{1FEF19D0-A37F-46F4-8471-9F63DC03A2C1}" srcOrd="2" destOrd="0" presId="urn:microsoft.com/office/officeart/2018/2/layout/IconVerticalSolidList"/>
    <dgm:cxn modelId="{EDD39168-55E1-4B51-985E-5F3023AB5B37}" type="presParOf" srcId="{81585D0F-074B-4406-8AFF-3AA4FC160891}" destId="{60EB9752-E0AD-4DF3-AC40-E2611E76F3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B1BBE-B513-4317-BB6E-43999EC5C0D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501265-AAC7-49F9-ABDC-2B5359647FDE}">
      <dgm:prSet custT="1"/>
      <dgm:spPr/>
      <dgm:t>
        <a:bodyPr/>
        <a:lstStyle/>
        <a:p>
          <a:r>
            <a:rPr lang="en-US" sz="2200" dirty="0"/>
            <a:t>Saturday, June 15, 2024, 5:30-11 pm</a:t>
          </a:r>
        </a:p>
      </dgm:t>
    </dgm:pt>
    <dgm:pt modelId="{E8F416D7-3ED2-41AA-AB99-FE30D7C92AA8}" type="parTrans" cxnId="{1638ABD3-36E7-4145-88FE-CAAC2106F2A3}">
      <dgm:prSet/>
      <dgm:spPr/>
      <dgm:t>
        <a:bodyPr/>
        <a:lstStyle/>
        <a:p>
          <a:endParaRPr lang="en-US"/>
        </a:p>
      </dgm:t>
    </dgm:pt>
    <dgm:pt modelId="{AED43422-AD6C-48B0-AB04-FF5B07DE65C4}" type="sibTrans" cxnId="{1638ABD3-36E7-4145-88FE-CAAC2106F2A3}">
      <dgm:prSet/>
      <dgm:spPr/>
      <dgm:t>
        <a:bodyPr/>
        <a:lstStyle/>
        <a:p>
          <a:endParaRPr lang="en-US"/>
        </a:p>
      </dgm:t>
    </dgm:pt>
    <dgm:pt modelId="{94B331CF-608B-4AC8-A8FC-7D3BDE17ADF0}">
      <dgm:prSet custT="1"/>
      <dgm:spPr/>
      <dgm:t>
        <a:bodyPr/>
        <a:lstStyle/>
        <a:p>
          <a:r>
            <a:rPr lang="en-US" sz="2200" dirty="0"/>
            <a:t>Pinnacle Hotel Vancouver </a:t>
          </a:r>
          <a:r>
            <a:rPr lang="en-US" sz="2200" dirty="0" err="1"/>
            <a:t>Harbourfront</a:t>
          </a:r>
          <a:endParaRPr lang="en-US" sz="2200" dirty="0"/>
        </a:p>
      </dgm:t>
    </dgm:pt>
    <dgm:pt modelId="{294EEF90-3315-451D-A0AE-AF1AE31FCF6A}" type="parTrans" cxnId="{71A72D5C-E834-40CC-8A42-93C36D245951}">
      <dgm:prSet/>
      <dgm:spPr/>
      <dgm:t>
        <a:bodyPr/>
        <a:lstStyle/>
        <a:p>
          <a:endParaRPr lang="en-US"/>
        </a:p>
      </dgm:t>
    </dgm:pt>
    <dgm:pt modelId="{AD313ACF-6A88-43B9-8395-CC4A9BC753B3}" type="sibTrans" cxnId="{71A72D5C-E834-40CC-8A42-93C36D245951}">
      <dgm:prSet/>
      <dgm:spPr/>
      <dgm:t>
        <a:bodyPr/>
        <a:lstStyle/>
        <a:p>
          <a:endParaRPr lang="en-US"/>
        </a:p>
      </dgm:t>
    </dgm:pt>
    <dgm:pt modelId="{C85276E0-EAD5-4FC9-8FCF-D12F499ECF87}">
      <dgm:prSet custT="1"/>
      <dgm:spPr/>
      <dgm:t>
        <a:bodyPr/>
        <a:lstStyle/>
        <a:p>
          <a:r>
            <a:rPr lang="en-US" sz="2000" dirty="0"/>
            <a:t>Theme to be Determined (voting will happen after the assembly)!! </a:t>
          </a:r>
        </a:p>
      </dgm:t>
    </dgm:pt>
    <dgm:pt modelId="{943DE487-15E1-4DF3-9CF7-59DFB14D7743}" type="parTrans" cxnId="{C599D5E9-3688-4C8F-A924-954D7C918CF0}">
      <dgm:prSet/>
      <dgm:spPr/>
      <dgm:t>
        <a:bodyPr/>
        <a:lstStyle/>
        <a:p>
          <a:endParaRPr lang="en-US"/>
        </a:p>
      </dgm:t>
    </dgm:pt>
    <dgm:pt modelId="{754F8090-F1AD-48AC-9F20-76F260EB41F2}" type="sibTrans" cxnId="{C599D5E9-3688-4C8F-A924-954D7C918CF0}">
      <dgm:prSet/>
      <dgm:spPr/>
      <dgm:t>
        <a:bodyPr/>
        <a:lstStyle/>
        <a:p>
          <a:endParaRPr lang="en-US"/>
        </a:p>
      </dgm:t>
    </dgm:pt>
    <dgm:pt modelId="{280F65B8-9989-44CA-A23B-4125D5C0C641}">
      <dgm:prSet custT="1"/>
      <dgm:spPr/>
      <dgm:t>
        <a:bodyPr/>
        <a:lstStyle/>
        <a:p>
          <a:r>
            <a:rPr lang="en-US" sz="2000" dirty="0"/>
            <a:t>Ticket price is $170 per person </a:t>
          </a:r>
        </a:p>
      </dgm:t>
    </dgm:pt>
    <dgm:pt modelId="{E598AEB2-52D4-4FBC-8F29-07C9829A03A9}" type="parTrans" cxnId="{2BDCAD06-F53A-4293-B458-94BD121A91EB}">
      <dgm:prSet/>
      <dgm:spPr/>
      <dgm:t>
        <a:bodyPr/>
        <a:lstStyle/>
        <a:p>
          <a:endParaRPr lang="en-US"/>
        </a:p>
      </dgm:t>
    </dgm:pt>
    <dgm:pt modelId="{E94D7AE3-BAB3-43C5-9772-DE3A66A94D42}" type="sibTrans" cxnId="{2BDCAD06-F53A-4293-B458-94BD121A91EB}">
      <dgm:prSet/>
      <dgm:spPr/>
      <dgm:t>
        <a:bodyPr/>
        <a:lstStyle/>
        <a:p>
          <a:endParaRPr lang="en-US"/>
        </a:p>
      </dgm:t>
    </dgm:pt>
    <dgm:pt modelId="{1C5A579D-705C-41C0-BBA3-A9B88A1995CF}">
      <dgm:prSet custT="1"/>
      <dgm:spPr/>
      <dgm:t>
        <a:bodyPr/>
        <a:lstStyle/>
        <a:p>
          <a:r>
            <a:rPr lang="en-US" sz="2000" dirty="0"/>
            <a:t>Students may bring 1 (preapproved) guest to the event.</a:t>
          </a:r>
        </a:p>
      </dgm:t>
    </dgm:pt>
    <dgm:pt modelId="{5552FEAC-6073-4A0A-A46F-3F9508B45079}" type="parTrans" cxnId="{B587DCA8-E583-43A5-AD9B-350E53AB63E9}">
      <dgm:prSet/>
      <dgm:spPr/>
      <dgm:t>
        <a:bodyPr/>
        <a:lstStyle/>
        <a:p>
          <a:endParaRPr lang="en-US"/>
        </a:p>
      </dgm:t>
    </dgm:pt>
    <dgm:pt modelId="{ABDC14FB-DFD3-49BC-A476-DD7C4FD64BE0}" type="sibTrans" cxnId="{B587DCA8-E583-43A5-AD9B-350E53AB63E9}">
      <dgm:prSet/>
      <dgm:spPr/>
      <dgm:t>
        <a:bodyPr/>
        <a:lstStyle/>
        <a:p>
          <a:endParaRPr lang="en-US"/>
        </a:p>
      </dgm:t>
    </dgm:pt>
    <dgm:pt modelId="{60AE3137-3EA5-4600-836A-AD01C6680244}">
      <dgm:prSet custT="1"/>
      <dgm:spPr/>
      <dgm:t>
        <a:bodyPr/>
        <a:lstStyle/>
        <a:p>
          <a:r>
            <a:rPr lang="en-US" sz="2000" dirty="0">
              <a:latin typeface="+mn-lt"/>
            </a:rPr>
            <a:t>Tickets on sale beginning April 9, seating choices begin April 16*. </a:t>
          </a:r>
        </a:p>
      </dgm:t>
    </dgm:pt>
    <dgm:pt modelId="{0B339EC8-56BA-4C0A-91EF-AD6631E94E07}" type="parTrans" cxnId="{8AB684DC-DA41-4E55-9238-BEAB2DDABAC5}">
      <dgm:prSet/>
      <dgm:spPr/>
      <dgm:t>
        <a:bodyPr/>
        <a:lstStyle/>
        <a:p>
          <a:endParaRPr lang="en-US"/>
        </a:p>
      </dgm:t>
    </dgm:pt>
    <dgm:pt modelId="{09E31104-9072-4A3E-BA2F-FB128FBCF36C}" type="sibTrans" cxnId="{8AB684DC-DA41-4E55-9238-BEAB2DDABAC5}">
      <dgm:prSet/>
      <dgm:spPr/>
      <dgm:t>
        <a:bodyPr/>
        <a:lstStyle/>
        <a:p>
          <a:endParaRPr lang="en-US"/>
        </a:p>
      </dgm:t>
    </dgm:pt>
    <dgm:pt modelId="{26245935-400C-4004-8C3F-F621A7625120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*All fees, CLC, uniforms, etc. must be dealt with to buy a ticket.</a:t>
          </a:r>
        </a:p>
      </dgm:t>
    </dgm:pt>
    <dgm:pt modelId="{EC9414B7-CB09-4CB7-BF1C-AD71B3E4B266}" type="parTrans" cxnId="{2801969D-7C9D-46E0-A8B4-B8DB0A1B5AA0}">
      <dgm:prSet/>
      <dgm:spPr/>
      <dgm:t>
        <a:bodyPr/>
        <a:lstStyle/>
        <a:p>
          <a:endParaRPr lang="en-US"/>
        </a:p>
      </dgm:t>
    </dgm:pt>
    <dgm:pt modelId="{9D45B1DA-3ACC-4AA9-B83F-E0ECCD4CA2CD}" type="sibTrans" cxnId="{2801969D-7C9D-46E0-A8B4-B8DB0A1B5AA0}">
      <dgm:prSet/>
      <dgm:spPr/>
      <dgm:t>
        <a:bodyPr/>
        <a:lstStyle/>
        <a:p>
          <a:endParaRPr lang="en-US"/>
        </a:p>
      </dgm:t>
    </dgm:pt>
    <dgm:pt modelId="{60CD0DB9-1FAA-498B-AA7A-4A847AFA5665}" type="pres">
      <dgm:prSet presAssocID="{73DB1BBE-B513-4317-BB6E-43999EC5C0DE}" presName="vert0" presStyleCnt="0">
        <dgm:presLayoutVars>
          <dgm:dir/>
          <dgm:animOne val="branch"/>
          <dgm:animLvl val="lvl"/>
        </dgm:presLayoutVars>
      </dgm:prSet>
      <dgm:spPr/>
    </dgm:pt>
    <dgm:pt modelId="{BFEC3FB9-D8A1-4073-A980-76A577558FC2}" type="pres">
      <dgm:prSet presAssocID="{5A501265-AAC7-49F9-ABDC-2B5359647FDE}" presName="thickLine" presStyleLbl="alignNode1" presStyleIdx="0" presStyleCnt="7"/>
      <dgm:spPr/>
    </dgm:pt>
    <dgm:pt modelId="{79BB7D71-A265-4E4E-83E3-1339C2593193}" type="pres">
      <dgm:prSet presAssocID="{5A501265-AAC7-49F9-ABDC-2B5359647FDE}" presName="horz1" presStyleCnt="0"/>
      <dgm:spPr/>
    </dgm:pt>
    <dgm:pt modelId="{5A21A764-7AB2-4768-99E6-B4428679EABE}" type="pres">
      <dgm:prSet presAssocID="{5A501265-AAC7-49F9-ABDC-2B5359647FDE}" presName="tx1" presStyleLbl="revTx" presStyleIdx="0" presStyleCnt="7"/>
      <dgm:spPr/>
    </dgm:pt>
    <dgm:pt modelId="{DFB1A1AD-F138-4031-9365-A6B710C08C4A}" type="pres">
      <dgm:prSet presAssocID="{5A501265-AAC7-49F9-ABDC-2B5359647FDE}" presName="vert1" presStyleCnt="0"/>
      <dgm:spPr/>
    </dgm:pt>
    <dgm:pt modelId="{8A802282-D047-4213-A1EB-C9CA91A127D6}" type="pres">
      <dgm:prSet presAssocID="{94B331CF-608B-4AC8-A8FC-7D3BDE17ADF0}" presName="thickLine" presStyleLbl="alignNode1" presStyleIdx="1" presStyleCnt="7"/>
      <dgm:spPr/>
    </dgm:pt>
    <dgm:pt modelId="{D3A12549-CF98-4034-A845-C654EB4FCBB5}" type="pres">
      <dgm:prSet presAssocID="{94B331CF-608B-4AC8-A8FC-7D3BDE17ADF0}" presName="horz1" presStyleCnt="0"/>
      <dgm:spPr/>
    </dgm:pt>
    <dgm:pt modelId="{A37CB74C-A818-4154-B872-6D7B677B41C7}" type="pres">
      <dgm:prSet presAssocID="{94B331CF-608B-4AC8-A8FC-7D3BDE17ADF0}" presName="tx1" presStyleLbl="revTx" presStyleIdx="1" presStyleCnt="7"/>
      <dgm:spPr/>
    </dgm:pt>
    <dgm:pt modelId="{E94D0F50-C531-4780-A6C6-43EE965A2D6F}" type="pres">
      <dgm:prSet presAssocID="{94B331CF-608B-4AC8-A8FC-7D3BDE17ADF0}" presName="vert1" presStyleCnt="0"/>
      <dgm:spPr/>
    </dgm:pt>
    <dgm:pt modelId="{E1F16F59-D7BC-4142-B525-AE57454B6002}" type="pres">
      <dgm:prSet presAssocID="{C85276E0-EAD5-4FC9-8FCF-D12F499ECF87}" presName="thickLine" presStyleLbl="alignNode1" presStyleIdx="2" presStyleCnt="7"/>
      <dgm:spPr/>
    </dgm:pt>
    <dgm:pt modelId="{A348CC47-D7D4-4764-8E72-9217C5FCC3D5}" type="pres">
      <dgm:prSet presAssocID="{C85276E0-EAD5-4FC9-8FCF-D12F499ECF87}" presName="horz1" presStyleCnt="0"/>
      <dgm:spPr/>
    </dgm:pt>
    <dgm:pt modelId="{64B35CB3-29CD-44BD-9ACE-D8CBF6BC2593}" type="pres">
      <dgm:prSet presAssocID="{C85276E0-EAD5-4FC9-8FCF-D12F499ECF87}" presName="tx1" presStyleLbl="revTx" presStyleIdx="2" presStyleCnt="7"/>
      <dgm:spPr/>
    </dgm:pt>
    <dgm:pt modelId="{D1192C5E-D427-433F-9038-082B7DBEFDAA}" type="pres">
      <dgm:prSet presAssocID="{C85276E0-EAD5-4FC9-8FCF-D12F499ECF87}" presName="vert1" presStyleCnt="0"/>
      <dgm:spPr/>
    </dgm:pt>
    <dgm:pt modelId="{181FFE82-FB56-45E5-8834-B06FE758807C}" type="pres">
      <dgm:prSet presAssocID="{280F65B8-9989-44CA-A23B-4125D5C0C641}" presName="thickLine" presStyleLbl="alignNode1" presStyleIdx="3" presStyleCnt="7"/>
      <dgm:spPr/>
    </dgm:pt>
    <dgm:pt modelId="{D50F9242-E46B-4E88-8CA1-4590F8B6EEE9}" type="pres">
      <dgm:prSet presAssocID="{280F65B8-9989-44CA-A23B-4125D5C0C641}" presName="horz1" presStyleCnt="0"/>
      <dgm:spPr/>
    </dgm:pt>
    <dgm:pt modelId="{F22B5E79-CAB3-4A8C-9EE0-DC5232D39DF7}" type="pres">
      <dgm:prSet presAssocID="{280F65B8-9989-44CA-A23B-4125D5C0C641}" presName="tx1" presStyleLbl="revTx" presStyleIdx="3" presStyleCnt="7"/>
      <dgm:spPr/>
    </dgm:pt>
    <dgm:pt modelId="{161AEBFB-984F-4C75-B39C-BBFFF8C00478}" type="pres">
      <dgm:prSet presAssocID="{280F65B8-9989-44CA-A23B-4125D5C0C641}" presName="vert1" presStyleCnt="0"/>
      <dgm:spPr/>
    </dgm:pt>
    <dgm:pt modelId="{A8E24CDC-978E-462E-A92A-A748C2D0095C}" type="pres">
      <dgm:prSet presAssocID="{1C5A579D-705C-41C0-BBA3-A9B88A1995CF}" presName="thickLine" presStyleLbl="alignNode1" presStyleIdx="4" presStyleCnt="7"/>
      <dgm:spPr/>
    </dgm:pt>
    <dgm:pt modelId="{5F9662CD-1CEB-465B-9EAC-ACB5DD95B04C}" type="pres">
      <dgm:prSet presAssocID="{1C5A579D-705C-41C0-BBA3-A9B88A1995CF}" presName="horz1" presStyleCnt="0"/>
      <dgm:spPr/>
    </dgm:pt>
    <dgm:pt modelId="{7B3177F0-EC15-4D37-B2BE-B721CE3219F4}" type="pres">
      <dgm:prSet presAssocID="{1C5A579D-705C-41C0-BBA3-A9B88A1995CF}" presName="tx1" presStyleLbl="revTx" presStyleIdx="4" presStyleCnt="7"/>
      <dgm:spPr/>
    </dgm:pt>
    <dgm:pt modelId="{0406A0E6-4E97-406B-83F6-8E89C6472861}" type="pres">
      <dgm:prSet presAssocID="{1C5A579D-705C-41C0-BBA3-A9B88A1995CF}" presName="vert1" presStyleCnt="0"/>
      <dgm:spPr/>
    </dgm:pt>
    <dgm:pt modelId="{24C2E631-4E37-4231-9220-83F11F021FB7}" type="pres">
      <dgm:prSet presAssocID="{60AE3137-3EA5-4600-836A-AD01C6680244}" presName="thickLine" presStyleLbl="alignNode1" presStyleIdx="5" presStyleCnt="7"/>
      <dgm:spPr/>
    </dgm:pt>
    <dgm:pt modelId="{61F3AD73-E168-4D4B-B10D-1E3D7FF29D21}" type="pres">
      <dgm:prSet presAssocID="{60AE3137-3EA5-4600-836A-AD01C6680244}" presName="horz1" presStyleCnt="0"/>
      <dgm:spPr/>
    </dgm:pt>
    <dgm:pt modelId="{F1E7FCD2-ADE7-4B7A-882B-3DD22F847FFF}" type="pres">
      <dgm:prSet presAssocID="{60AE3137-3EA5-4600-836A-AD01C6680244}" presName="tx1" presStyleLbl="revTx" presStyleIdx="5" presStyleCnt="7"/>
      <dgm:spPr/>
    </dgm:pt>
    <dgm:pt modelId="{0EEC0070-8D51-4388-82A8-D26C5C94A284}" type="pres">
      <dgm:prSet presAssocID="{60AE3137-3EA5-4600-836A-AD01C6680244}" presName="vert1" presStyleCnt="0"/>
      <dgm:spPr/>
    </dgm:pt>
    <dgm:pt modelId="{E689C972-6383-4C9F-8448-D413E7B3EC4E}" type="pres">
      <dgm:prSet presAssocID="{26245935-400C-4004-8C3F-F621A7625120}" presName="thickLine" presStyleLbl="alignNode1" presStyleIdx="6" presStyleCnt="7"/>
      <dgm:spPr/>
    </dgm:pt>
    <dgm:pt modelId="{655D9578-6CE4-4852-822D-D63607BF4DF3}" type="pres">
      <dgm:prSet presAssocID="{26245935-400C-4004-8C3F-F621A7625120}" presName="horz1" presStyleCnt="0"/>
      <dgm:spPr/>
    </dgm:pt>
    <dgm:pt modelId="{66B515EC-E395-4084-878F-54236D6CCB5A}" type="pres">
      <dgm:prSet presAssocID="{26245935-400C-4004-8C3F-F621A7625120}" presName="tx1" presStyleLbl="revTx" presStyleIdx="6" presStyleCnt="7"/>
      <dgm:spPr/>
    </dgm:pt>
    <dgm:pt modelId="{723E33D5-698A-41F7-BBC2-4050DEFF7473}" type="pres">
      <dgm:prSet presAssocID="{26245935-400C-4004-8C3F-F621A7625120}" presName="vert1" presStyleCnt="0"/>
      <dgm:spPr/>
    </dgm:pt>
  </dgm:ptLst>
  <dgm:cxnLst>
    <dgm:cxn modelId="{9EE13705-89E8-4279-A496-C47EF37232E0}" type="presOf" srcId="{280F65B8-9989-44CA-A23B-4125D5C0C641}" destId="{F22B5E79-CAB3-4A8C-9EE0-DC5232D39DF7}" srcOrd="0" destOrd="0" presId="urn:microsoft.com/office/officeart/2008/layout/LinedList"/>
    <dgm:cxn modelId="{2BDCAD06-F53A-4293-B458-94BD121A91EB}" srcId="{73DB1BBE-B513-4317-BB6E-43999EC5C0DE}" destId="{280F65B8-9989-44CA-A23B-4125D5C0C641}" srcOrd="3" destOrd="0" parTransId="{E598AEB2-52D4-4FBC-8F29-07C9829A03A9}" sibTransId="{E94D7AE3-BAB3-43C5-9772-DE3A66A94D42}"/>
    <dgm:cxn modelId="{49D15120-2E12-4F8A-A648-1A2F5F9845B0}" type="presOf" srcId="{5A501265-AAC7-49F9-ABDC-2B5359647FDE}" destId="{5A21A764-7AB2-4768-99E6-B4428679EABE}" srcOrd="0" destOrd="0" presId="urn:microsoft.com/office/officeart/2008/layout/LinedList"/>
    <dgm:cxn modelId="{71A72D5C-E834-40CC-8A42-93C36D245951}" srcId="{73DB1BBE-B513-4317-BB6E-43999EC5C0DE}" destId="{94B331CF-608B-4AC8-A8FC-7D3BDE17ADF0}" srcOrd="1" destOrd="0" parTransId="{294EEF90-3315-451D-A0AE-AF1AE31FCF6A}" sibTransId="{AD313ACF-6A88-43B9-8395-CC4A9BC753B3}"/>
    <dgm:cxn modelId="{16984C56-812C-4E22-88B0-7732EC3BF3D2}" type="presOf" srcId="{73DB1BBE-B513-4317-BB6E-43999EC5C0DE}" destId="{60CD0DB9-1FAA-498B-AA7A-4A847AFA5665}" srcOrd="0" destOrd="0" presId="urn:microsoft.com/office/officeart/2008/layout/LinedList"/>
    <dgm:cxn modelId="{2801969D-7C9D-46E0-A8B4-B8DB0A1B5AA0}" srcId="{73DB1BBE-B513-4317-BB6E-43999EC5C0DE}" destId="{26245935-400C-4004-8C3F-F621A7625120}" srcOrd="6" destOrd="0" parTransId="{EC9414B7-CB09-4CB7-BF1C-AD71B3E4B266}" sibTransId="{9D45B1DA-3ACC-4AA9-B83F-E0ECCD4CA2CD}"/>
    <dgm:cxn modelId="{0568499F-D2B7-42D8-928D-DFF3C0EC6611}" type="presOf" srcId="{1C5A579D-705C-41C0-BBA3-A9B88A1995CF}" destId="{7B3177F0-EC15-4D37-B2BE-B721CE3219F4}" srcOrd="0" destOrd="0" presId="urn:microsoft.com/office/officeart/2008/layout/LinedList"/>
    <dgm:cxn modelId="{681540A3-265C-495D-9361-1FDB4E728ACF}" type="presOf" srcId="{94B331CF-608B-4AC8-A8FC-7D3BDE17ADF0}" destId="{A37CB74C-A818-4154-B872-6D7B677B41C7}" srcOrd="0" destOrd="0" presId="urn:microsoft.com/office/officeart/2008/layout/LinedList"/>
    <dgm:cxn modelId="{B587DCA8-E583-43A5-AD9B-350E53AB63E9}" srcId="{73DB1BBE-B513-4317-BB6E-43999EC5C0DE}" destId="{1C5A579D-705C-41C0-BBA3-A9B88A1995CF}" srcOrd="4" destOrd="0" parTransId="{5552FEAC-6073-4A0A-A46F-3F9508B45079}" sibTransId="{ABDC14FB-DFD3-49BC-A476-DD7C4FD64BE0}"/>
    <dgm:cxn modelId="{4E8D2BB8-BA27-4BDA-931B-2BB8E5EC5D5A}" type="presOf" srcId="{26245935-400C-4004-8C3F-F621A7625120}" destId="{66B515EC-E395-4084-878F-54236D6CCB5A}" srcOrd="0" destOrd="0" presId="urn:microsoft.com/office/officeart/2008/layout/LinedList"/>
    <dgm:cxn modelId="{1638ABD3-36E7-4145-88FE-CAAC2106F2A3}" srcId="{73DB1BBE-B513-4317-BB6E-43999EC5C0DE}" destId="{5A501265-AAC7-49F9-ABDC-2B5359647FDE}" srcOrd="0" destOrd="0" parTransId="{E8F416D7-3ED2-41AA-AB99-FE30D7C92AA8}" sibTransId="{AED43422-AD6C-48B0-AB04-FF5B07DE65C4}"/>
    <dgm:cxn modelId="{EBC121D5-A957-4C99-8086-0176F19B7C3B}" type="presOf" srcId="{60AE3137-3EA5-4600-836A-AD01C6680244}" destId="{F1E7FCD2-ADE7-4B7A-882B-3DD22F847FFF}" srcOrd="0" destOrd="0" presId="urn:microsoft.com/office/officeart/2008/layout/LinedList"/>
    <dgm:cxn modelId="{7B8917DC-3FFB-49FB-A51D-8626C4458F23}" type="presOf" srcId="{C85276E0-EAD5-4FC9-8FCF-D12F499ECF87}" destId="{64B35CB3-29CD-44BD-9ACE-D8CBF6BC2593}" srcOrd="0" destOrd="0" presId="urn:microsoft.com/office/officeart/2008/layout/LinedList"/>
    <dgm:cxn modelId="{8AB684DC-DA41-4E55-9238-BEAB2DDABAC5}" srcId="{73DB1BBE-B513-4317-BB6E-43999EC5C0DE}" destId="{60AE3137-3EA5-4600-836A-AD01C6680244}" srcOrd="5" destOrd="0" parTransId="{0B339EC8-56BA-4C0A-91EF-AD6631E94E07}" sibTransId="{09E31104-9072-4A3E-BA2F-FB128FBCF36C}"/>
    <dgm:cxn modelId="{C599D5E9-3688-4C8F-A924-954D7C918CF0}" srcId="{73DB1BBE-B513-4317-BB6E-43999EC5C0DE}" destId="{C85276E0-EAD5-4FC9-8FCF-D12F499ECF87}" srcOrd="2" destOrd="0" parTransId="{943DE487-15E1-4DF3-9CF7-59DFB14D7743}" sibTransId="{754F8090-F1AD-48AC-9F20-76F260EB41F2}"/>
    <dgm:cxn modelId="{32ED2C8B-72B1-4B92-96AC-80FC57230A03}" type="presParOf" srcId="{60CD0DB9-1FAA-498B-AA7A-4A847AFA5665}" destId="{BFEC3FB9-D8A1-4073-A980-76A577558FC2}" srcOrd="0" destOrd="0" presId="urn:microsoft.com/office/officeart/2008/layout/LinedList"/>
    <dgm:cxn modelId="{07844FD5-AAB0-4461-AFE3-B02A6537F0A2}" type="presParOf" srcId="{60CD0DB9-1FAA-498B-AA7A-4A847AFA5665}" destId="{79BB7D71-A265-4E4E-83E3-1339C2593193}" srcOrd="1" destOrd="0" presId="urn:microsoft.com/office/officeart/2008/layout/LinedList"/>
    <dgm:cxn modelId="{6607F267-A25F-49AD-A337-FD0223CDB124}" type="presParOf" srcId="{79BB7D71-A265-4E4E-83E3-1339C2593193}" destId="{5A21A764-7AB2-4768-99E6-B4428679EABE}" srcOrd="0" destOrd="0" presId="urn:microsoft.com/office/officeart/2008/layout/LinedList"/>
    <dgm:cxn modelId="{5E1E49AA-7068-4BD7-8409-1EF49E5B9E9B}" type="presParOf" srcId="{79BB7D71-A265-4E4E-83E3-1339C2593193}" destId="{DFB1A1AD-F138-4031-9365-A6B710C08C4A}" srcOrd="1" destOrd="0" presId="urn:microsoft.com/office/officeart/2008/layout/LinedList"/>
    <dgm:cxn modelId="{854C6D9F-CD7B-4C87-BEA7-2F1B8A93538C}" type="presParOf" srcId="{60CD0DB9-1FAA-498B-AA7A-4A847AFA5665}" destId="{8A802282-D047-4213-A1EB-C9CA91A127D6}" srcOrd="2" destOrd="0" presId="urn:microsoft.com/office/officeart/2008/layout/LinedList"/>
    <dgm:cxn modelId="{41573A1C-755C-4041-9109-8064EC295F6F}" type="presParOf" srcId="{60CD0DB9-1FAA-498B-AA7A-4A847AFA5665}" destId="{D3A12549-CF98-4034-A845-C654EB4FCBB5}" srcOrd="3" destOrd="0" presId="urn:microsoft.com/office/officeart/2008/layout/LinedList"/>
    <dgm:cxn modelId="{AC6000F6-2D77-46FC-808C-05DCF0E8BCB8}" type="presParOf" srcId="{D3A12549-CF98-4034-A845-C654EB4FCBB5}" destId="{A37CB74C-A818-4154-B872-6D7B677B41C7}" srcOrd="0" destOrd="0" presId="urn:microsoft.com/office/officeart/2008/layout/LinedList"/>
    <dgm:cxn modelId="{50E97472-CE2D-4738-8491-4A131A03A78B}" type="presParOf" srcId="{D3A12549-CF98-4034-A845-C654EB4FCBB5}" destId="{E94D0F50-C531-4780-A6C6-43EE965A2D6F}" srcOrd="1" destOrd="0" presId="urn:microsoft.com/office/officeart/2008/layout/LinedList"/>
    <dgm:cxn modelId="{B0845C96-9027-4BE8-A5B4-A85C02361497}" type="presParOf" srcId="{60CD0DB9-1FAA-498B-AA7A-4A847AFA5665}" destId="{E1F16F59-D7BC-4142-B525-AE57454B6002}" srcOrd="4" destOrd="0" presId="urn:microsoft.com/office/officeart/2008/layout/LinedList"/>
    <dgm:cxn modelId="{894DBBA8-2BA7-4953-A9A0-F2C9485F2198}" type="presParOf" srcId="{60CD0DB9-1FAA-498B-AA7A-4A847AFA5665}" destId="{A348CC47-D7D4-4764-8E72-9217C5FCC3D5}" srcOrd="5" destOrd="0" presId="urn:microsoft.com/office/officeart/2008/layout/LinedList"/>
    <dgm:cxn modelId="{68C71162-05E8-453D-BB67-54FE998C9141}" type="presParOf" srcId="{A348CC47-D7D4-4764-8E72-9217C5FCC3D5}" destId="{64B35CB3-29CD-44BD-9ACE-D8CBF6BC2593}" srcOrd="0" destOrd="0" presId="urn:microsoft.com/office/officeart/2008/layout/LinedList"/>
    <dgm:cxn modelId="{DF745E67-DCDE-49C7-AB42-8383FA27DE57}" type="presParOf" srcId="{A348CC47-D7D4-4764-8E72-9217C5FCC3D5}" destId="{D1192C5E-D427-433F-9038-082B7DBEFDAA}" srcOrd="1" destOrd="0" presId="urn:microsoft.com/office/officeart/2008/layout/LinedList"/>
    <dgm:cxn modelId="{A44D768C-7CF3-4D69-A12A-2D937361310E}" type="presParOf" srcId="{60CD0DB9-1FAA-498B-AA7A-4A847AFA5665}" destId="{181FFE82-FB56-45E5-8834-B06FE758807C}" srcOrd="6" destOrd="0" presId="urn:microsoft.com/office/officeart/2008/layout/LinedList"/>
    <dgm:cxn modelId="{DCC69E9F-6716-40EA-9A7E-99F75D413D70}" type="presParOf" srcId="{60CD0DB9-1FAA-498B-AA7A-4A847AFA5665}" destId="{D50F9242-E46B-4E88-8CA1-4590F8B6EEE9}" srcOrd="7" destOrd="0" presId="urn:microsoft.com/office/officeart/2008/layout/LinedList"/>
    <dgm:cxn modelId="{0C85B027-B71C-4075-B36A-5D247995598E}" type="presParOf" srcId="{D50F9242-E46B-4E88-8CA1-4590F8B6EEE9}" destId="{F22B5E79-CAB3-4A8C-9EE0-DC5232D39DF7}" srcOrd="0" destOrd="0" presId="urn:microsoft.com/office/officeart/2008/layout/LinedList"/>
    <dgm:cxn modelId="{227CFEEF-6171-4F2B-A54F-818029D95E98}" type="presParOf" srcId="{D50F9242-E46B-4E88-8CA1-4590F8B6EEE9}" destId="{161AEBFB-984F-4C75-B39C-BBFFF8C00478}" srcOrd="1" destOrd="0" presId="urn:microsoft.com/office/officeart/2008/layout/LinedList"/>
    <dgm:cxn modelId="{2FDD2462-E746-4A93-A419-E47FA5F75AB4}" type="presParOf" srcId="{60CD0DB9-1FAA-498B-AA7A-4A847AFA5665}" destId="{A8E24CDC-978E-462E-A92A-A748C2D0095C}" srcOrd="8" destOrd="0" presId="urn:microsoft.com/office/officeart/2008/layout/LinedList"/>
    <dgm:cxn modelId="{6F215A38-E48A-4161-A525-F2C3C7F0AB9F}" type="presParOf" srcId="{60CD0DB9-1FAA-498B-AA7A-4A847AFA5665}" destId="{5F9662CD-1CEB-465B-9EAC-ACB5DD95B04C}" srcOrd="9" destOrd="0" presId="urn:microsoft.com/office/officeart/2008/layout/LinedList"/>
    <dgm:cxn modelId="{22007D5A-9B14-4CE2-AD97-C0441FD38ED0}" type="presParOf" srcId="{5F9662CD-1CEB-465B-9EAC-ACB5DD95B04C}" destId="{7B3177F0-EC15-4D37-B2BE-B721CE3219F4}" srcOrd="0" destOrd="0" presId="urn:microsoft.com/office/officeart/2008/layout/LinedList"/>
    <dgm:cxn modelId="{06E20D2F-07A1-4E2E-8FCA-D3E67B7B8017}" type="presParOf" srcId="{5F9662CD-1CEB-465B-9EAC-ACB5DD95B04C}" destId="{0406A0E6-4E97-406B-83F6-8E89C6472861}" srcOrd="1" destOrd="0" presId="urn:microsoft.com/office/officeart/2008/layout/LinedList"/>
    <dgm:cxn modelId="{1B84855A-0F4C-452D-96CB-BAB1CF270330}" type="presParOf" srcId="{60CD0DB9-1FAA-498B-AA7A-4A847AFA5665}" destId="{24C2E631-4E37-4231-9220-83F11F021FB7}" srcOrd="10" destOrd="0" presId="urn:microsoft.com/office/officeart/2008/layout/LinedList"/>
    <dgm:cxn modelId="{1F8B6F47-9326-48FC-B676-3CEBAB5C9B08}" type="presParOf" srcId="{60CD0DB9-1FAA-498B-AA7A-4A847AFA5665}" destId="{61F3AD73-E168-4D4B-B10D-1E3D7FF29D21}" srcOrd="11" destOrd="0" presId="urn:microsoft.com/office/officeart/2008/layout/LinedList"/>
    <dgm:cxn modelId="{28B827EF-C0E0-477A-93AE-8E56C65DBC7F}" type="presParOf" srcId="{61F3AD73-E168-4D4B-B10D-1E3D7FF29D21}" destId="{F1E7FCD2-ADE7-4B7A-882B-3DD22F847FFF}" srcOrd="0" destOrd="0" presId="urn:microsoft.com/office/officeart/2008/layout/LinedList"/>
    <dgm:cxn modelId="{EA8F850E-A869-4A2F-90D0-378B4C835459}" type="presParOf" srcId="{61F3AD73-E168-4D4B-B10D-1E3D7FF29D21}" destId="{0EEC0070-8D51-4388-82A8-D26C5C94A284}" srcOrd="1" destOrd="0" presId="urn:microsoft.com/office/officeart/2008/layout/LinedList"/>
    <dgm:cxn modelId="{BC9C4C35-58EA-46A2-8434-EC63A1DEB69D}" type="presParOf" srcId="{60CD0DB9-1FAA-498B-AA7A-4A847AFA5665}" destId="{E689C972-6383-4C9F-8448-D413E7B3EC4E}" srcOrd="12" destOrd="0" presId="urn:microsoft.com/office/officeart/2008/layout/LinedList"/>
    <dgm:cxn modelId="{43956DF4-EAD1-42DD-9D3D-A03A59864A48}" type="presParOf" srcId="{60CD0DB9-1FAA-498B-AA7A-4A847AFA5665}" destId="{655D9578-6CE4-4852-822D-D63607BF4DF3}" srcOrd="13" destOrd="0" presId="urn:microsoft.com/office/officeart/2008/layout/LinedList"/>
    <dgm:cxn modelId="{621B32AB-6D04-4035-9FDA-1AD2B9C94F13}" type="presParOf" srcId="{655D9578-6CE4-4852-822D-D63607BF4DF3}" destId="{66B515EC-E395-4084-878F-54236D6CCB5A}" srcOrd="0" destOrd="0" presId="urn:microsoft.com/office/officeart/2008/layout/LinedList"/>
    <dgm:cxn modelId="{5681943B-2B14-47B4-A950-A07140D31059}" type="presParOf" srcId="{655D9578-6CE4-4852-822D-D63607BF4DF3}" destId="{723E33D5-698A-41F7-BBC2-4050DEFF74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C35068-0A7B-40C1-BA75-65661E6FAB5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95064E-A292-4AE4-A428-4485A24939FD}">
      <dgm:prSet/>
      <dgm:spPr/>
      <dgm:t>
        <a:bodyPr/>
        <a:lstStyle/>
        <a:p>
          <a:r>
            <a:rPr lang="en-US" dirty="0"/>
            <a:t>The name on your official graduation certificate from the Ministry of Education will be your legal name.</a:t>
          </a:r>
        </a:p>
      </dgm:t>
    </dgm:pt>
    <dgm:pt modelId="{8B3679A8-F268-4803-89FC-1DEE372F9F84}" type="parTrans" cxnId="{003BDAFD-93C9-40CE-9BF5-98DBDE8E809D}">
      <dgm:prSet/>
      <dgm:spPr/>
      <dgm:t>
        <a:bodyPr/>
        <a:lstStyle/>
        <a:p>
          <a:endParaRPr lang="en-US"/>
        </a:p>
      </dgm:t>
    </dgm:pt>
    <dgm:pt modelId="{C52DDB16-33D7-479A-84A5-D5EB1551C876}" type="sibTrans" cxnId="{003BDAFD-93C9-40CE-9BF5-98DBDE8E809D}">
      <dgm:prSet/>
      <dgm:spPr/>
      <dgm:t>
        <a:bodyPr/>
        <a:lstStyle/>
        <a:p>
          <a:endParaRPr lang="en-US"/>
        </a:p>
      </dgm:t>
    </dgm:pt>
    <dgm:pt modelId="{90083AAB-0264-442C-86FC-845CCE8B8665}">
      <dgm:prSet/>
      <dgm:spPr/>
      <dgm:t>
        <a:bodyPr/>
        <a:lstStyle/>
        <a:p>
          <a:r>
            <a:rPr lang="en-US" dirty="0"/>
            <a:t>We will use your usual name in the composite, program, the certificate in your portfolio, and for awards</a:t>
          </a:r>
        </a:p>
      </dgm:t>
    </dgm:pt>
    <dgm:pt modelId="{FB9DEC42-748B-403E-B6D9-469C61EB6F39}" type="parTrans" cxnId="{AC2D8BA1-E979-40AB-A2E1-19814EA151AD}">
      <dgm:prSet/>
      <dgm:spPr/>
      <dgm:t>
        <a:bodyPr/>
        <a:lstStyle/>
        <a:p>
          <a:endParaRPr lang="en-US"/>
        </a:p>
      </dgm:t>
    </dgm:pt>
    <dgm:pt modelId="{6C143105-119E-4916-BD90-331AC19E94E3}" type="sibTrans" cxnId="{AC2D8BA1-E979-40AB-A2E1-19814EA151AD}">
      <dgm:prSet/>
      <dgm:spPr/>
      <dgm:t>
        <a:bodyPr/>
        <a:lstStyle/>
        <a:p>
          <a:endParaRPr lang="en-US"/>
        </a:p>
      </dgm:t>
    </dgm:pt>
    <dgm:pt modelId="{13735D82-15AE-410C-9DF2-2CF3EAF96EDC}">
      <dgm:prSet/>
      <dgm:spPr/>
      <dgm:t>
        <a:bodyPr/>
        <a:lstStyle/>
        <a:p>
          <a:r>
            <a:rPr lang="en-US" dirty="0"/>
            <a:t>See Ms. Nembhard if you need changes to </a:t>
          </a:r>
          <a:r>
            <a:rPr lang="en-US"/>
            <a:t>your usual name</a:t>
          </a:r>
        </a:p>
      </dgm:t>
    </dgm:pt>
    <dgm:pt modelId="{ED22E823-B45F-4ACC-A5DB-4A9BF5A9ED2F}" type="parTrans" cxnId="{04573DEC-D778-4ADE-B2A1-5E42C235032F}">
      <dgm:prSet/>
      <dgm:spPr/>
      <dgm:t>
        <a:bodyPr/>
        <a:lstStyle/>
        <a:p>
          <a:endParaRPr lang="en-US"/>
        </a:p>
      </dgm:t>
    </dgm:pt>
    <dgm:pt modelId="{A0D2E07D-D87E-4697-9407-646C50E50262}" type="sibTrans" cxnId="{04573DEC-D778-4ADE-B2A1-5E42C235032F}">
      <dgm:prSet/>
      <dgm:spPr/>
      <dgm:t>
        <a:bodyPr/>
        <a:lstStyle/>
        <a:p>
          <a:endParaRPr lang="en-US"/>
        </a:p>
      </dgm:t>
    </dgm:pt>
    <dgm:pt modelId="{7055C294-1C78-4EAC-ABFC-A0D4419F9151}" type="pres">
      <dgm:prSet presAssocID="{B3C35068-0A7B-40C1-BA75-65661E6FAB56}" presName="vert0" presStyleCnt="0">
        <dgm:presLayoutVars>
          <dgm:dir/>
          <dgm:animOne val="branch"/>
          <dgm:animLvl val="lvl"/>
        </dgm:presLayoutVars>
      </dgm:prSet>
      <dgm:spPr/>
    </dgm:pt>
    <dgm:pt modelId="{368FACC5-A46B-43C8-A761-258311291E8C}" type="pres">
      <dgm:prSet presAssocID="{9F95064E-A292-4AE4-A428-4485A24939FD}" presName="thickLine" presStyleLbl="alignNode1" presStyleIdx="0" presStyleCnt="3"/>
      <dgm:spPr/>
    </dgm:pt>
    <dgm:pt modelId="{99954EAD-A341-465E-86B6-93099994D7DD}" type="pres">
      <dgm:prSet presAssocID="{9F95064E-A292-4AE4-A428-4485A24939FD}" presName="horz1" presStyleCnt="0"/>
      <dgm:spPr/>
    </dgm:pt>
    <dgm:pt modelId="{CA78ADE7-2608-45B8-ADC4-3078FFA08551}" type="pres">
      <dgm:prSet presAssocID="{9F95064E-A292-4AE4-A428-4485A24939FD}" presName="tx1" presStyleLbl="revTx" presStyleIdx="0" presStyleCnt="3"/>
      <dgm:spPr/>
    </dgm:pt>
    <dgm:pt modelId="{A7BC17AE-FB2E-4B5B-9DA2-0858E5A8D72E}" type="pres">
      <dgm:prSet presAssocID="{9F95064E-A292-4AE4-A428-4485A24939FD}" presName="vert1" presStyleCnt="0"/>
      <dgm:spPr/>
    </dgm:pt>
    <dgm:pt modelId="{BDF96E5F-5845-429E-9B52-37AC9FEE36C2}" type="pres">
      <dgm:prSet presAssocID="{90083AAB-0264-442C-86FC-845CCE8B8665}" presName="thickLine" presStyleLbl="alignNode1" presStyleIdx="1" presStyleCnt="3"/>
      <dgm:spPr/>
    </dgm:pt>
    <dgm:pt modelId="{D2F321B3-2D44-4330-AF42-749B9C75B41A}" type="pres">
      <dgm:prSet presAssocID="{90083AAB-0264-442C-86FC-845CCE8B8665}" presName="horz1" presStyleCnt="0"/>
      <dgm:spPr/>
    </dgm:pt>
    <dgm:pt modelId="{2C6644F5-76DA-4039-AC84-220780D10906}" type="pres">
      <dgm:prSet presAssocID="{90083AAB-0264-442C-86FC-845CCE8B8665}" presName="tx1" presStyleLbl="revTx" presStyleIdx="1" presStyleCnt="3"/>
      <dgm:spPr/>
    </dgm:pt>
    <dgm:pt modelId="{6C3399AB-12E0-4D89-BA25-BF55AFFBE833}" type="pres">
      <dgm:prSet presAssocID="{90083AAB-0264-442C-86FC-845CCE8B8665}" presName="vert1" presStyleCnt="0"/>
      <dgm:spPr/>
    </dgm:pt>
    <dgm:pt modelId="{5B78BA87-FD33-4746-A479-F86F0EED901A}" type="pres">
      <dgm:prSet presAssocID="{13735D82-15AE-410C-9DF2-2CF3EAF96EDC}" presName="thickLine" presStyleLbl="alignNode1" presStyleIdx="2" presStyleCnt="3"/>
      <dgm:spPr/>
    </dgm:pt>
    <dgm:pt modelId="{6DF35726-105F-4ECB-8545-284113EC53D4}" type="pres">
      <dgm:prSet presAssocID="{13735D82-15AE-410C-9DF2-2CF3EAF96EDC}" presName="horz1" presStyleCnt="0"/>
      <dgm:spPr/>
    </dgm:pt>
    <dgm:pt modelId="{782B4153-D275-47D5-B9F7-ED732246F125}" type="pres">
      <dgm:prSet presAssocID="{13735D82-15AE-410C-9DF2-2CF3EAF96EDC}" presName="tx1" presStyleLbl="revTx" presStyleIdx="2" presStyleCnt="3"/>
      <dgm:spPr/>
    </dgm:pt>
    <dgm:pt modelId="{A2B3B039-2F07-4936-A522-81D4421CFF0C}" type="pres">
      <dgm:prSet presAssocID="{13735D82-15AE-410C-9DF2-2CF3EAF96EDC}" presName="vert1" presStyleCnt="0"/>
      <dgm:spPr/>
    </dgm:pt>
  </dgm:ptLst>
  <dgm:cxnLst>
    <dgm:cxn modelId="{A3AFD123-4E7B-4C45-BD9C-208439A7E34B}" type="presOf" srcId="{90083AAB-0264-442C-86FC-845CCE8B8665}" destId="{2C6644F5-76DA-4039-AC84-220780D10906}" srcOrd="0" destOrd="0" presId="urn:microsoft.com/office/officeart/2008/layout/LinedList"/>
    <dgm:cxn modelId="{18EB9271-A0AD-419D-8804-E821EDCA3D53}" type="presOf" srcId="{B3C35068-0A7B-40C1-BA75-65661E6FAB56}" destId="{7055C294-1C78-4EAC-ABFC-A0D4419F9151}" srcOrd="0" destOrd="0" presId="urn:microsoft.com/office/officeart/2008/layout/LinedList"/>
    <dgm:cxn modelId="{EC7030A0-BA3E-4BBA-ADDB-C2B684709CB8}" type="presOf" srcId="{13735D82-15AE-410C-9DF2-2CF3EAF96EDC}" destId="{782B4153-D275-47D5-B9F7-ED732246F125}" srcOrd="0" destOrd="0" presId="urn:microsoft.com/office/officeart/2008/layout/LinedList"/>
    <dgm:cxn modelId="{AC2D8BA1-E979-40AB-A2E1-19814EA151AD}" srcId="{B3C35068-0A7B-40C1-BA75-65661E6FAB56}" destId="{90083AAB-0264-442C-86FC-845CCE8B8665}" srcOrd="1" destOrd="0" parTransId="{FB9DEC42-748B-403E-B6D9-469C61EB6F39}" sibTransId="{6C143105-119E-4916-BD90-331AC19E94E3}"/>
    <dgm:cxn modelId="{0A41E4EA-A621-4BFC-94AF-34BC07C483A1}" type="presOf" srcId="{9F95064E-A292-4AE4-A428-4485A24939FD}" destId="{CA78ADE7-2608-45B8-ADC4-3078FFA08551}" srcOrd="0" destOrd="0" presId="urn:microsoft.com/office/officeart/2008/layout/LinedList"/>
    <dgm:cxn modelId="{04573DEC-D778-4ADE-B2A1-5E42C235032F}" srcId="{B3C35068-0A7B-40C1-BA75-65661E6FAB56}" destId="{13735D82-15AE-410C-9DF2-2CF3EAF96EDC}" srcOrd="2" destOrd="0" parTransId="{ED22E823-B45F-4ACC-A5DB-4A9BF5A9ED2F}" sibTransId="{A0D2E07D-D87E-4697-9407-646C50E50262}"/>
    <dgm:cxn modelId="{003BDAFD-93C9-40CE-9BF5-98DBDE8E809D}" srcId="{B3C35068-0A7B-40C1-BA75-65661E6FAB56}" destId="{9F95064E-A292-4AE4-A428-4485A24939FD}" srcOrd="0" destOrd="0" parTransId="{8B3679A8-F268-4803-89FC-1DEE372F9F84}" sibTransId="{C52DDB16-33D7-479A-84A5-D5EB1551C876}"/>
    <dgm:cxn modelId="{3A1C55E3-D7AB-484F-8304-657032ACBA3E}" type="presParOf" srcId="{7055C294-1C78-4EAC-ABFC-A0D4419F9151}" destId="{368FACC5-A46B-43C8-A761-258311291E8C}" srcOrd="0" destOrd="0" presId="urn:microsoft.com/office/officeart/2008/layout/LinedList"/>
    <dgm:cxn modelId="{3B58F881-2AE7-4FA4-B08F-330F8A29C31F}" type="presParOf" srcId="{7055C294-1C78-4EAC-ABFC-A0D4419F9151}" destId="{99954EAD-A341-465E-86B6-93099994D7DD}" srcOrd="1" destOrd="0" presId="urn:microsoft.com/office/officeart/2008/layout/LinedList"/>
    <dgm:cxn modelId="{B2517DC7-4BD9-4C28-800C-AA5FE99C202E}" type="presParOf" srcId="{99954EAD-A341-465E-86B6-93099994D7DD}" destId="{CA78ADE7-2608-45B8-ADC4-3078FFA08551}" srcOrd="0" destOrd="0" presId="urn:microsoft.com/office/officeart/2008/layout/LinedList"/>
    <dgm:cxn modelId="{DAEBF4A4-8F5A-4F0D-AE5D-7DA71FC9F9FC}" type="presParOf" srcId="{99954EAD-A341-465E-86B6-93099994D7DD}" destId="{A7BC17AE-FB2E-4B5B-9DA2-0858E5A8D72E}" srcOrd="1" destOrd="0" presId="urn:microsoft.com/office/officeart/2008/layout/LinedList"/>
    <dgm:cxn modelId="{089B40F0-6423-4A49-B889-638EDFC92395}" type="presParOf" srcId="{7055C294-1C78-4EAC-ABFC-A0D4419F9151}" destId="{BDF96E5F-5845-429E-9B52-37AC9FEE36C2}" srcOrd="2" destOrd="0" presId="urn:microsoft.com/office/officeart/2008/layout/LinedList"/>
    <dgm:cxn modelId="{B5878C7D-A04B-43C4-8ED7-FC16E3536DF6}" type="presParOf" srcId="{7055C294-1C78-4EAC-ABFC-A0D4419F9151}" destId="{D2F321B3-2D44-4330-AF42-749B9C75B41A}" srcOrd="3" destOrd="0" presId="urn:microsoft.com/office/officeart/2008/layout/LinedList"/>
    <dgm:cxn modelId="{298B5D88-AE44-4A4B-AE02-E2D80A2EE88D}" type="presParOf" srcId="{D2F321B3-2D44-4330-AF42-749B9C75B41A}" destId="{2C6644F5-76DA-4039-AC84-220780D10906}" srcOrd="0" destOrd="0" presId="urn:microsoft.com/office/officeart/2008/layout/LinedList"/>
    <dgm:cxn modelId="{8D3324B7-D231-475A-B0CB-0D15E802CE71}" type="presParOf" srcId="{D2F321B3-2D44-4330-AF42-749B9C75B41A}" destId="{6C3399AB-12E0-4D89-BA25-BF55AFFBE833}" srcOrd="1" destOrd="0" presId="urn:microsoft.com/office/officeart/2008/layout/LinedList"/>
    <dgm:cxn modelId="{D7711426-8E10-4CCE-A6AC-AEC54C9F115A}" type="presParOf" srcId="{7055C294-1C78-4EAC-ABFC-A0D4419F9151}" destId="{5B78BA87-FD33-4746-A479-F86F0EED901A}" srcOrd="4" destOrd="0" presId="urn:microsoft.com/office/officeart/2008/layout/LinedList"/>
    <dgm:cxn modelId="{465E6A20-367F-4F3B-892B-CAC51ED52CF5}" type="presParOf" srcId="{7055C294-1C78-4EAC-ABFC-A0D4419F9151}" destId="{6DF35726-105F-4ECB-8545-284113EC53D4}" srcOrd="5" destOrd="0" presId="urn:microsoft.com/office/officeart/2008/layout/LinedList"/>
    <dgm:cxn modelId="{D8E63B83-1186-4C43-8F0F-2785AC6E11EC}" type="presParOf" srcId="{6DF35726-105F-4ECB-8545-284113EC53D4}" destId="{782B4153-D275-47D5-B9F7-ED732246F125}" srcOrd="0" destOrd="0" presId="urn:microsoft.com/office/officeart/2008/layout/LinedList"/>
    <dgm:cxn modelId="{4650C249-FD04-4F86-A551-9F8E081E5383}" type="presParOf" srcId="{6DF35726-105F-4ECB-8545-284113EC53D4}" destId="{A2B3B039-2F07-4936-A522-81D4421CFF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A7C33-2AC2-4BD9-B991-AFD7D7C29F68}">
      <dsp:nvSpPr>
        <dsp:cNvPr id="0" name=""/>
        <dsp:cNvSpPr/>
      </dsp:nvSpPr>
      <dsp:spPr>
        <a:xfrm>
          <a:off x="0" y="2936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7E10C-9366-4E1A-90AD-2A36AE88248F}">
      <dsp:nvSpPr>
        <dsp:cNvPr id="0" name=""/>
        <dsp:cNvSpPr/>
      </dsp:nvSpPr>
      <dsp:spPr>
        <a:xfrm>
          <a:off x="404633" y="303903"/>
          <a:ext cx="736416" cy="7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21B1E-7FA2-4D53-A83E-661E562A1376}">
      <dsp:nvSpPr>
        <dsp:cNvPr id="0" name=""/>
        <dsp:cNvSpPr/>
      </dsp:nvSpPr>
      <dsp:spPr>
        <a:xfrm>
          <a:off x="1545684" y="2936"/>
          <a:ext cx="825194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Meeting all Graduation Requirements</a:t>
          </a:r>
        </a:p>
      </dsp:txBody>
      <dsp:txXfrm>
        <a:off x="1545684" y="2936"/>
        <a:ext cx="8251949" cy="1338939"/>
      </dsp:txXfrm>
    </dsp:sp>
    <dsp:sp modelId="{98B59464-7453-4F74-97E5-C3950D1E6B3C}">
      <dsp:nvSpPr>
        <dsp:cNvPr id="0" name=""/>
        <dsp:cNvSpPr/>
      </dsp:nvSpPr>
      <dsp:spPr>
        <a:xfrm>
          <a:off x="0" y="1616530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A8D58-FBCF-4AD3-AF0B-B38CE7E85B99}">
      <dsp:nvSpPr>
        <dsp:cNvPr id="0" name=""/>
        <dsp:cNvSpPr/>
      </dsp:nvSpPr>
      <dsp:spPr>
        <a:xfrm>
          <a:off x="404633" y="1917497"/>
          <a:ext cx="736416" cy="7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F7BE8-D439-43C3-B10E-C6951CFCC061}">
      <dsp:nvSpPr>
        <dsp:cNvPr id="0" name=""/>
        <dsp:cNvSpPr/>
      </dsp:nvSpPr>
      <dsp:spPr>
        <a:xfrm>
          <a:off x="1545684" y="1616530"/>
          <a:ext cx="825194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 short requirements or key courses: You will need a Grad Plan coordinated through your counsellor </a:t>
          </a:r>
        </a:p>
      </dsp:txBody>
      <dsp:txXfrm>
        <a:off x="1545684" y="1616530"/>
        <a:ext cx="8251949" cy="1338939"/>
      </dsp:txXfrm>
    </dsp:sp>
    <dsp:sp modelId="{759D7A0C-2729-4D30-A5B1-4F2F9F33FD42}">
      <dsp:nvSpPr>
        <dsp:cNvPr id="0" name=""/>
        <dsp:cNvSpPr/>
      </dsp:nvSpPr>
      <dsp:spPr>
        <a:xfrm>
          <a:off x="0" y="3230124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E7DDA-BDCF-4CE0-8EF1-491A92FCB869}">
      <dsp:nvSpPr>
        <dsp:cNvPr id="0" name=""/>
        <dsp:cNvSpPr/>
      </dsp:nvSpPr>
      <dsp:spPr>
        <a:xfrm>
          <a:off x="404633" y="3531091"/>
          <a:ext cx="736416" cy="7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1D4D-BAB6-4CAE-A5F3-9BBCCE02DAAF}">
      <dsp:nvSpPr>
        <dsp:cNvPr id="0" name=""/>
        <dsp:cNvSpPr/>
      </dsp:nvSpPr>
      <dsp:spPr>
        <a:xfrm>
          <a:off x="1545684" y="3230124"/>
          <a:ext cx="4491990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expectations of students</a:t>
          </a:r>
          <a:r>
            <a:rPr lang="en-US" sz="2500" kern="1200" dirty="0"/>
            <a:t>:</a:t>
          </a:r>
        </a:p>
      </dsp:txBody>
      <dsp:txXfrm>
        <a:off x="1545684" y="3230124"/>
        <a:ext cx="4491990" cy="1338939"/>
      </dsp:txXfrm>
    </dsp:sp>
    <dsp:sp modelId="{F4441F18-E59F-4908-BDCA-E877FE7E15C1}">
      <dsp:nvSpPr>
        <dsp:cNvPr id="0" name=""/>
        <dsp:cNvSpPr/>
      </dsp:nvSpPr>
      <dsp:spPr>
        <a:xfrm>
          <a:off x="6037674" y="3230124"/>
          <a:ext cx="375995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Now to June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Grad Activities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Dinner/Dance &amp; After Grad</a:t>
          </a:r>
        </a:p>
      </dsp:txBody>
      <dsp:txXfrm>
        <a:off x="6037674" y="3230124"/>
        <a:ext cx="3759959" cy="133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8EA0-FDF4-4FEA-971B-390ECD3A835F}">
      <dsp:nvSpPr>
        <dsp:cNvPr id="0" name=""/>
        <dsp:cNvSpPr/>
      </dsp:nvSpPr>
      <dsp:spPr>
        <a:xfrm>
          <a:off x="0" y="2789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8B0D9-C7C9-4AF4-B01D-ADF775631D28}">
      <dsp:nvSpPr>
        <dsp:cNvPr id="0" name=""/>
        <dsp:cNvSpPr/>
      </dsp:nvSpPr>
      <dsp:spPr>
        <a:xfrm>
          <a:off x="291921" y="219921"/>
          <a:ext cx="531285" cy="530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7A807-EF2A-4CFF-A8D3-AF38DC88620D}">
      <dsp:nvSpPr>
        <dsp:cNvPr id="0" name=""/>
        <dsp:cNvSpPr/>
      </dsp:nvSpPr>
      <dsp:spPr>
        <a:xfrm>
          <a:off x="1115128" y="2789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Paid any outstanding fees (e.g. lost/damaged books, activity fee, graduation fee) and completed your policy form (on </a:t>
          </a:r>
          <a:r>
            <a:rPr lang="en-US" sz="2400" kern="1200" dirty="0" err="1"/>
            <a:t>SchoolCashOnline</a:t>
          </a:r>
          <a:r>
            <a:rPr lang="en-US" sz="2400" kern="1200" dirty="0"/>
            <a:t>)</a:t>
          </a:r>
        </a:p>
      </dsp:txBody>
      <dsp:txXfrm>
        <a:off x="1115128" y="2789"/>
        <a:ext cx="8619260" cy="965973"/>
      </dsp:txXfrm>
    </dsp:sp>
    <dsp:sp modelId="{F4E97584-BE45-4E5C-B0EE-20413BE707AC}">
      <dsp:nvSpPr>
        <dsp:cNvPr id="0" name=""/>
        <dsp:cNvSpPr/>
      </dsp:nvSpPr>
      <dsp:spPr>
        <a:xfrm>
          <a:off x="0" y="1202938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8A449-62BA-42EA-93AB-75C97871C765}">
      <dsp:nvSpPr>
        <dsp:cNvPr id="0" name=""/>
        <dsp:cNvSpPr/>
      </dsp:nvSpPr>
      <dsp:spPr>
        <a:xfrm>
          <a:off x="291921" y="1420070"/>
          <a:ext cx="531285" cy="530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57598-C6A3-4904-83B0-F689897EE936}">
      <dsp:nvSpPr>
        <dsp:cNvPr id="0" name=""/>
        <dsp:cNvSpPr/>
      </dsp:nvSpPr>
      <dsp:spPr>
        <a:xfrm>
          <a:off x="1115128" y="1202938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Completed all assignments for CLC 12 (Career Life Connections). You must have done your exit interview</a:t>
          </a:r>
        </a:p>
      </dsp:txBody>
      <dsp:txXfrm>
        <a:off x="1115128" y="1202938"/>
        <a:ext cx="8619260" cy="965973"/>
      </dsp:txXfrm>
    </dsp:sp>
    <dsp:sp modelId="{925033C2-8526-471E-B537-2E1CC34B38D3}">
      <dsp:nvSpPr>
        <dsp:cNvPr id="0" name=""/>
        <dsp:cNvSpPr/>
      </dsp:nvSpPr>
      <dsp:spPr>
        <a:xfrm>
          <a:off x="0" y="2403087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072C2-7535-44CC-A99F-C49F74649A28}">
      <dsp:nvSpPr>
        <dsp:cNvPr id="0" name=""/>
        <dsp:cNvSpPr/>
      </dsp:nvSpPr>
      <dsp:spPr>
        <a:xfrm>
          <a:off x="291921" y="2620219"/>
          <a:ext cx="531285" cy="530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FEE6-5108-463C-AC71-A5D0CD7F299D}">
      <dsp:nvSpPr>
        <dsp:cNvPr id="0" name=""/>
        <dsp:cNvSpPr/>
      </dsp:nvSpPr>
      <dsp:spPr>
        <a:xfrm>
          <a:off x="1115128" y="2403087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Returned any Sem 1 textbooks/library books that you still have</a:t>
          </a:r>
        </a:p>
      </dsp:txBody>
      <dsp:txXfrm>
        <a:off x="1115128" y="2403087"/>
        <a:ext cx="8619260" cy="965973"/>
      </dsp:txXfrm>
    </dsp:sp>
    <dsp:sp modelId="{E348C6F9-51EB-4DF3-A0B8-CEBF7C41D6ED}">
      <dsp:nvSpPr>
        <dsp:cNvPr id="0" name=""/>
        <dsp:cNvSpPr/>
      </dsp:nvSpPr>
      <dsp:spPr>
        <a:xfrm>
          <a:off x="0" y="3603236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39A85-F14F-4E64-A51B-663A9EDF6581}">
      <dsp:nvSpPr>
        <dsp:cNvPr id="0" name=""/>
        <dsp:cNvSpPr/>
      </dsp:nvSpPr>
      <dsp:spPr>
        <a:xfrm>
          <a:off x="291921" y="3820368"/>
          <a:ext cx="531285" cy="5307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9752-E0AD-4DF3-AC40-E2611E76F345}">
      <dsp:nvSpPr>
        <dsp:cNvPr id="0" name=""/>
        <dsp:cNvSpPr/>
      </dsp:nvSpPr>
      <dsp:spPr>
        <a:xfrm>
          <a:off x="1115128" y="3603236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Returned any team/athletic uniforms</a:t>
          </a:r>
        </a:p>
      </dsp:txBody>
      <dsp:txXfrm>
        <a:off x="1115128" y="3603236"/>
        <a:ext cx="8619260" cy="965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3FB9-D8A1-4073-A980-76A577558FC2}">
      <dsp:nvSpPr>
        <dsp:cNvPr id="0" name=""/>
        <dsp:cNvSpPr/>
      </dsp:nvSpPr>
      <dsp:spPr>
        <a:xfrm>
          <a:off x="0" y="632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1A764-7AB2-4768-99E6-B4428679EABE}">
      <dsp:nvSpPr>
        <dsp:cNvPr id="0" name=""/>
        <dsp:cNvSpPr/>
      </dsp:nvSpPr>
      <dsp:spPr>
        <a:xfrm>
          <a:off x="0" y="632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Saturday, June 15, 2024, 5:30-11 pm</a:t>
          </a:r>
        </a:p>
      </dsp:txBody>
      <dsp:txXfrm>
        <a:off x="0" y="632"/>
        <a:ext cx="4914900" cy="739585"/>
      </dsp:txXfrm>
    </dsp:sp>
    <dsp:sp modelId="{8A802282-D047-4213-A1EB-C9CA91A127D6}">
      <dsp:nvSpPr>
        <dsp:cNvPr id="0" name=""/>
        <dsp:cNvSpPr/>
      </dsp:nvSpPr>
      <dsp:spPr>
        <a:xfrm>
          <a:off x="0" y="740217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CB74C-A818-4154-B872-6D7B677B41C7}">
      <dsp:nvSpPr>
        <dsp:cNvPr id="0" name=""/>
        <dsp:cNvSpPr/>
      </dsp:nvSpPr>
      <dsp:spPr>
        <a:xfrm>
          <a:off x="0" y="740217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Pinnacle Hotel Vancouver </a:t>
          </a:r>
          <a:r>
            <a:rPr lang="en-US" sz="2200" kern="1200" dirty="0" err="1"/>
            <a:t>Harbourfront</a:t>
          </a:r>
          <a:endParaRPr lang="en-US" sz="2200" kern="1200" dirty="0"/>
        </a:p>
      </dsp:txBody>
      <dsp:txXfrm>
        <a:off x="0" y="740217"/>
        <a:ext cx="4914900" cy="739585"/>
      </dsp:txXfrm>
    </dsp:sp>
    <dsp:sp modelId="{E1F16F59-D7BC-4142-B525-AE57454B6002}">
      <dsp:nvSpPr>
        <dsp:cNvPr id="0" name=""/>
        <dsp:cNvSpPr/>
      </dsp:nvSpPr>
      <dsp:spPr>
        <a:xfrm>
          <a:off x="0" y="1479803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35CB3-29CD-44BD-9ACE-D8CBF6BC2593}">
      <dsp:nvSpPr>
        <dsp:cNvPr id="0" name=""/>
        <dsp:cNvSpPr/>
      </dsp:nvSpPr>
      <dsp:spPr>
        <a:xfrm>
          <a:off x="0" y="1479803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Theme to be Determined (voting will happen after the assembly)!! </a:t>
          </a:r>
        </a:p>
      </dsp:txBody>
      <dsp:txXfrm>
        <a:off x="0" y="1479803"/>
        <a:ext cx="4914900" cy="739585"/>
      </dsp:txXfrm>
    </dsp:sp>
    <dsp:sp modelId="{181FFE82-FB56-45E5-8834-B06FE758807C}">
      <dsp:nvSpPr>
        <dsp:cNvPr id="0" name=""/>
        <dsp:cNvSpPr/>
      </dsp:nvSpPr>
      <dsp:spPr>
        <a:xfrm>
          <a:off x="0" y="2219389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5E79-CAB3-4A8C-9EE0-DC5232D39DF7}">
      <dsp:nvSpPr>
        <dsp:cNvPr id="0" name=""/>
        <dsp:cNvSpPr/>
      </dsp:nvSpPr>
      <dsp:spPr>
        <a:xfrm>
          <a:off x="0" y="2219389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Ticket price is $170 per person </a:t>
          </a:r>
        </a:p>
      </dsp:txBody>
      <dsp:txXfrm>
        <a:off x="0" y="2219389"/>
        <a:ext cx="4914900" cy="739585"/>
      </dsp:txXfrm>
    </dsp:sp>
    <dsp:sp modelId="{A8E24CDC-978E-462E-A92A-A748C2D0095C}">
      <dsp:nvSpPr>
        <dsp:cNvPr id="0" name=""/>
        <dsp:cNvSpPr/>
      </dsp:nvSpPr>
      <dsp:spPr>
        <a:xfrm>
          <a:off x="0" y="2958974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177F0-EC15-4D37-B2BE-B721CE3219F4}">
      <dsp:nvSpPr>
        <dsp:cNvPr id="0" name=""/>
        <dsp:cNvSpPr/>
      </dsp:nvSpPr>
      <dsp:spPr>
        <a:xfrm>
          <a:off x="0" y="2958974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may bring 1 (preapproved) guest to the event.</a:t>
          </a:r>
        </a:p>
      </dsp:txBody>
      <dsp:txXfrm>
        <a:off x="0" y="2958974"/>
        <a:ext cx="4914900" cy="739585"/>
      </dsp:txXfrm>
    </dsp:sp>
    <dsp:sp modelId="{24C2E631-4E37-4231-9220-83F11F021FB7}">
      <dsp:nvSpPr>
        <dsp:cNvPr id="0" name=""/>
        <dsp:cNvSpPr/>
      </dsp:nvSpPr>
      <dsp:spPr>
        <a:xfrm>
          <a:off x="0" y="3698560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FCD2-ADE7-4B7A-882B-3DD22F847FFF}">
      <dsp:nvSpPr>
        <dsp:cNvPr id="0" name=""/>
        <dsp:cNvSpPr/>
      </dsp:nvSpPr>
      <dsp:spPr>
        <a:xfrm>
          <a:off x="0" y="3698560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Tickets on sale beginning April 9, seating choices begin April 16*. </a:t>
          </a:r>
        </a:p>
      </dsp:txBody>
      <dsp:txXfrm>
        <a:off x="0" y="3698560"/>
        <a:ext cx="4914900" cy="739585"/>
      </dsp:txXfrm>
    </dsp:sp>
    <dsp:sp modelId="{E689C972-6383-4C9F-8448-D413E7B3EC4E}">
      <dsp:nvSpPr>
        <dsp:cNvPr id="0" name=""/>
        <dsp:cNvSpPr/>
      </dsp:nvSpPr>
      <dsp:spPr>
        <a:xfrm>
          <a:off x="0" y="4438146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515EC-E395-4084-878F-54236D6CCB5A}">
      <dsp:nvSpPr>
        <dsp:cNvPr id="0" name=""/>
        <dsp:cNvSpPr/>
      </dsp:nvSpPr>
      <dsp:spPr>
        <a:xfrm>
          <a:off x="0" y="4438146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*All fees, CLC, uniforms, etc. must be dealt with to buy a ticket.</a:t>
          </a:r>
        </a:p>
      </dsp:txBody>
      <dsp:txXfrm>
        <a:off x="0" y="4438146"/>
        <a:ext cx="4914900" cy="739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ACC5-A46B-43C8-A761-258311291E8C}">
      <dsp:nvSpPr>
        <dsp:cNvPr id="0" name=""/>
        <dsp:cNvSpPr/>
      </dsp:nvSpPr>
      <dsp:spPr>
        <a:xfrm>
          <a:off x="0" y="2232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8ADE7-2608-45B8-ADC4-3078FFA08551}">
      <dsp:nvSpPr>
        <dsp:cNvPr id="0" name=""/>
        <dsp:cNvSpPr/>
      </dsp:nvSpPr>
      <dsp:spPr>
        <a:xfrm>
          <a:off x="0" y="2232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name on your official graduation certificate from the Ministry of Education will be your legal name.</a:t>
          </a:r>
        </a:p>
      </dsp:txBody>
      <dsp:txXfrm>
        <a:off x="0" y="2232"/>
        <a:ext cx="9982200" cy="1522511"/>
      </dsp:txXfrm>
    </dsp:sp>
    <dsp:sp modelId="{BDF96E5F-5845-429E-9B52-37AC9FEE36C2}">
      <dsp:nvSpPr>
        <dsp:cNvPr id="0" name=""/>
        <dsp:cNvSpPr/>
      </dsp:nvSpPr>
      <dsp:spPr>
        <a:xfrm>
          <a:off x="0" y="1524744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644F5-76DA-4039-AC84-220780D10906}">
      <dsp:nvSpPr>
        <dsp:cNvPr id="0" name=""/>
        <dsp:cNvSpPr/>
      </dsp:nvSpPr>
      <dsp:spPr>
        <a:xfrm>
          <a:off x="0" y="1524744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will use your usual name in the composite, program, the certificate in your portfolio, and for awards</a:t>
          </a:r>
        </a:p>
      </dsp:txBody>
      <dsp:txXfrm>
        <a:off x="0" y="1524744"/>
        <a:ext cx="9982200" cy="1522511"/>
      </dsp:txXfrm>
    </dsp:sp>
    <dsp:sp modelId="{5B78BA87-FD33-4746-A479-F86F0EED901A}">
      <dsp:nvSpPr>
        <dsp:cNvPr id="0" name=""/>
        <dsp:cNvSpPr/>
      </dsp:nvSpPr>
      <dsp:spPr>
        <a:xfrm>
          <a:off x="0" y="3047255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B4153-D275-47D5-B9F7-ED732246F125}">
      <dsp:nvSpPr>
        <dsp:cNvPr id="0" name=""/>
        <dsp:cNvSpPr/>
      </dsp:nvSpPr>
      <dsp:spPr>
        <a:xfrm>
          <a:off x="0" y="3047255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See Ms. Nembhard if you need changes to </a:t>
          </a:r>
          <a:r>
            <a:rPr lang="en-US" sz="3000" kern="1200"/>
            <a:t>your usual name</a:t>
          </a:r>
        </a:p>
      </dsp:txBody>
      <dsp:txXfrm>
        <a:off x="0" y="3047255"/>
        <a:ext cx="9982200" cy="152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gov.bc.ca/gov/content/education-training/k-12/support/transcripts-and-certificat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" y="2622600"/>
            <a:ext cx="6762750" cy="2219691"/>
          </a:xfrm>
        </p:spPr>
        <p:txBody>
          <a:bodyPr anchor="ctr">
            <a:noAutofit/>
          </a:bodyPr>
          <a:lstStyle/>
          <a:p>
            <a:r>
              <a:rPr lang="en-US" b="1" dirty="0"/>
              <a:t>Port Moody Secondary</a:t>
            </a:r>
            <a:br>
              <a:rPr lang="en-US" b="1" dirty="0"/>
            </a:br>
            <a:r>
              <a:rPr lang="en-US" b="1" dirty="0"/>
              <a:t>Graduating Class of</a:t>
            </a:r>
            <a:br>
              <a:rPr lang="en-US" b="1" dirty="0"/>
            </a:br>
            <a:r>
              <a:rPr lang="en-US" b="1" dirty="0"/>
              <a:t>2024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729498"/>
            <a:ext cx="5734050" cy="955565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March Assembly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DBF3-852D-4012-982E-A04AEAC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AFTER GRAD</a:t>
            </a:r>
            <a:endParaRPr lang="en-CA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480C9-6EC7-443F-8DFF-0F6B8CB83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2" r="10887" b="1"/>
          <a:stretch/>
        </p:blipFill>
        <p:spPr>
          <a:xfrm>
            <a:off x="1104900" y="1600200"/>
            <a:ext cx="4914900" cy="45719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8A91-F6F0-4792-B679-F82C3C97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0170"/>
            <a:ext cx="4914900" cy="498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4000" dirty="0">
                <a:highlight>
                  <a:srgbClr val="FFFF00"/>
                </a:highlight>
              </a:rPr>
              <a:t>Info TBA</a:t>
            </a:r>
          </a:p>
        </p:txBody>
      </p:sp>
    </p:spTree>
    <p:extLst>
      <p:ext uri="{BB962C8B-B14F-4D97-AF65-F5344CB8AC3E}">
        <p14:creationId xmlns:p14="http://schemas.microsoft.com/office/powerpoint/2010/main" val="26311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88A8-62A6-4A9F-B87F-FD088B4C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COMMENCEMENT AND CO-VALEDICTORIAN NOMINATIONS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653B-F437-42A5-B5D2-55E57721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4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Commencement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5132" y="1328646"/>
            <a:ext cx="5584372" cy="5442857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Saturday, June 22,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Orpheum Theatre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Start at 11:00 am, arrive at 10 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You will be able to purchase tickets for your family to attend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Students will collect their Caps and Gowns during a mandatory commencement rehearsal/assembly June 19</a:t>
            </a:r>
            <a:r>
              <a:rPr lang="en-US" sz="2400" baseline="30000" dirty="0"/>
              <a:t>th</a:t>
            </a:r>
            <a:r>
              <a:rPr lang="en-US" sz="2400" dirty="0"/>
              <a:t>. These are for students to keep after the ceremony.</a:t>
            </a:r>
          </a:p>
          <a:p>
            <a:pPr marL="285750" indent="-285750"/>
            <a:r>
              <a:rPr lang="en-US" sz="2400" dirty="0"/>
              <a:t>Commencement comment/write-ups need to be submitted on Forms </a:t>
            </a:r>
            <a:r>
              <a:rPr lang="en-US" sz="2400" b="1" dirty="0"/>
              <a:t>now</a:t>
            </a:r>
            <a:r>
              <a:rPr lang="en-US" sz="2400" dirty="0"/>
              <a:t>—they were due Feb 22rd.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5475F-9148-45D1-8230-4BACBB4A0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3" b="2"/>
          <a:stretch/>
        </p:blipFill>
        <p:spPr>
          <a:xfrm>
            <a:off x="6172200" y="2139083"/>
            <a:ext cx="4914900" cy="349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BFAE-0FC6-BC46-490C-20535A9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Names on Certificate</a:t>
            </a:r>
            <a:r>
              <a:rPr lang="en-US" dirty="0"/>
              <a:t>	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F4D78A-7FAF-FFF4-C774-DFE24343F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9903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0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7B03-A983-498F-92B1-DF611E12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Co-Valedictorian Nominations—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avail Apr 2 </a:t>
            </a:r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on Forms</a:t>
            </a:r>
            <a:endParaRPr lang="en-C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117D-2F67-46BB-BD48-15C3C755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71600"/>
            <a:ext cx="11555730" cy="54101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All students nominated must meet the following criteria:</a:t>
            </a:r>
            <a:endParaRPr lang="en-CA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in high academic standing – typically placing on the honour roll for each formal report in grade 11 and 12 (though not always)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in a position to graduate in June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respected by peers and staff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Have demonstrated service and leadership in the Port Moody Secondary learning community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a positive, ethical role model who demonstrates integrity and exemplary behaviour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able to deliver a positive and authentic valedictorian speech, on behalf of </a:t>
            </a:r>
            <a:r>
              <a:rPr lang="en-US" sz="2200" b="1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all</a:t>
            </a: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grade 12 students 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Have strong verbal communication skills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willing to commit the time to work closely with co-valedictorian and administration in the crafting/editing and revising of their speech</a:t>
            </a:r>
            <a:endParaRPr lang="en-CA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ADAB-8F70-4164-B15A-0727B64F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POST SECONDARY ADMISSION AND SCHOLARSHIPS</a:t>
            </a:r>
            <a:endParaRPr lang="en-CA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463F-A4DF-4768-B612-78198733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</a:t>
            </a:r>
            <a:r>
              <a:rPr lang="en-US" sz="2800" u="sng" dirty="0"/>
              <a:t>online</a:t>
            </a:r>
            <a:r>
              <a:rPr lang="en-US" sz="2800" dirty="0"/>
              <a:t> Post Secondary Institution process (PSI), even if not sure about attending college or university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https://www2.gov.bc.ca/gov/content/education-training/k-12/support</a:t>
            </a:r>
            <a:r>
              <a:rPr lang="en-US" sz="2400">
                <a:hlinkClick r:id="rId2"/>
              </a:rPr>
              <a:t>/transcripts-and-certificates</a:t>
            </a:r>
            <a:r>
              <a:rPr lang="en-US" sz="2400"/>
              <a:t>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All the latest scholarship information is found in the PMSS Times, as well as the PMSS Post Secondary Tab on our website, and the Post-Secondary Teams page.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5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Congratulations—you’re almost there!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5"/>
            <a:ext cx="10071099" cy="699815"/>
          </a:xfrm>
        </p:spPr>
        <p:txBody>
          <a:bodyPr>
            <a:normAutofit/>
          </a:bodyPr>
          <a:lstStyle/>
          <a:p>
            <a:r>
              <a:rPr lang="en-US" sz="3600" dirty="0"/>
              <a:t>What questions do you have for us?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7B03-A983-498F-92B1-DF611E12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Before We Begin…</a:t>
            </a:r>
            <a:endParaRPr lang="en-CA" sz="3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117D-2F67-46BB-BD48-15C3C755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71600"/>
            <a:ext cx="11555730" cy="541019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800" dirty="0"/>
              <a:t>Information shared today is a general preview.  More to come!</a:t>
            </a:r>
          </a:p>
          <a:p>
            <a:r>
              <a:rPr lang="en-US" sz="2800" dirty="0"/>
              <a:t>A Grad Planning document will be sent to all Gr. 12 students &amp; families.  No need to take pictures of the slides.</a:t>
            </a:r>
          </a:p>
          <a:p>
            <a:r>
              <a:rPr lang="en-US" sz="2800" dirty="0"/>
              <a:t>There will be additional assemblies and informational updates sent home over the coming weeks and months.</a:t>
            </a:r>
          </a:p>
          <a:p>
            <a:pPr algn="just"/>
            <a:endParaRPr lang="en-CA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D6FF-F6D5-48EA-B5E8-0D146C6C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Graduation Expectations</a:t>
            </a:r>
            <a:endParaRPr lang="en-CA" sz="4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B200BB-BC69-8A22-0391-FE80FFA4E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7551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1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2D32-ABA5-46DD-826F-B50074C0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b="1"/>
              <a:t>Have you…</a:t>
            </a:r>
            <a:endParaRPr lang="en-CA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10D48-4F83-004E-3FFF-290D8CBC8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8172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699F-71EA-484D-A643-A7546FB8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DINNER/DANCE and </a:t>
            </a:r>
            <a:r>
              <a:rPr lang="en-US" sz="4800" dirty="0" err="1"/>
              <a:t>aftergrad</a:t>
            </a:r>
            <a:endParaRPr lang="en-CA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1D9FC-E92A-4A6A-9A1A-3FA1A849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4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6540-F6BD-41C1-AA9B-19F413D6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Meet your 2024 Grad Committee!!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F1EA-EBB7-454A-96D9-FF5ACE97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714" y="1600199"/>
            <a:ext cx="4914900" cy="4571999"/>
          </a:xfrm>
        </p:spPr>
        <p:txBody>
          <a:bodyPr/>
          <a:lstStyle/>
          <a:p>
            <a:r>
              <a:rPr lang="en-US" sz="2800" dirty="0" err="1"/>
              <a:t>Saiorse</a:t>
            </a:r>
            <a:r>
              <a:rPr lang="en-US" sz="2800" dirty="0"/>
              <a:t> Borden</a:t>
            </a:r>
          </a:p>
          <a:p>
            <a:r>
              <a:rPr lang="en-US" sz="2800" dirty="0"/>
              <a:t>Daniel Canon</a:t>
            </a:r>
          </a:p>
          <a:p>
            <a:r>
              <a:rPr lang="en-US" sz="2800" dirty="0"/>
              <a:t>Aya </a:t>
            </a:r>
            <a:r>
              <a:rPr lang="en-US" sz="2800" dirty="0" err="1"/>
              <a:t>Doulfikar</a:t>
            </a:r>
            <a:endParaRPr lang="en-US" sz="2800" dirty="0"/>
          </a:p>
          <a:p>
            <a:r>
              <a:rPr lang="en-US" sz="2800" dirty="0"/>
              <a:t>Cassandra Felton</a:t>
            </a:r>
          </a:p>
          <a:p>
            <a:r>
              <a:rPr lang="en-US" sz="2800" dirty="0"/>
              <a:t>Vienna Gabel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6D1B-66C0-449C-AA58-E3F4580F3C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Bo Sung Kang</a:t>
            </a:r>
          </a:p>
          <a:p>
            <a:r>
              <a:rPr lang="en-US" sz="2800" dirty="0"/>
              <a:t>Ziyad Khan</a:t>
            </a:r>
          </a:p>
          <a:p>
            <a:r>
              <a:rPr lang="en-US" sz="2800" dirty="0"/>
              <a:t>Reena </a:t>
            </a:r>
            <a:r>
              <a:rPr lang="en-US" sz="2800" dirty="0" err="1"/>
              <a:t>Nawar</a:t>
            </a:r>
            <a:endParaRPr lang="en-US" sz="2800" dirty="0"/>
          </a:p>
          <a:p>
            <a:r>
              <a:rPr lang="en-US" sz="2800" dirty="0"/>
              <a:t>Parnika </a:t>
            </a:r>
            <a:r>
              <a:rPr lang="en-US" sz="2800" dirty="0" err="1"/>
              <a:t>Rawla</a:t>
            </a:r>
            <a:endParaRPr lang="en-US" sz="2800" dirty="0"/>
          </a:p>
          <a:p>
            <a:endParaRPr lang="en-US" sz="2800" dirty="0"/>
          </a:p>
          <a:p>
            <a:endParaRPr lang="en-US" sz="3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4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7D3E-E156-499E-BFC2-1384EE1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DINNER DANCE</a:t>
            </a:r>
            <a:endParaRPr lang="en-CA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EDBAC5-EB0E-44B9-B90F-7BE558D46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248540"/>
            <a:ext cx="4914900" cy="327532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44B5D7-9934-D9AF-F999-9988B22772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3102147"/>
              </p:ext>
            </p:extLst>
          </p:nvPr>
        </p:nvGraphicFramePr>
        <p:xfrm>
          <a:off x="6172200" y="1353065"/>
          <a:ext cx="4914900" cy="51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4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FF5C-80F2-C960-8E97-2412E74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dirty="0"/>
              <a:t>GUESTS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3503-C8F2-846E-1C1B-62AA1FAE9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6257800" cy="502412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guest is considered anyone who is not part of the PMSS Grade 12 graduating class.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All guests must be age appropriate (e.g. one year out of school).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All guests must be approved by school administration prior to purchasing a ticket.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Guest approval forms will be available online beginning April 2, and are due by 3:30 April 12. </a:t>
            </a:r>
            <a:r>
              <a:rPr lang="en-US" sz="2400" b="1" dirty="0"/>
              <a:t>No late  or incomplete applications will be considered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Any approved guest tickets will be attached to the graduating student’s </a:t>
            </a:r>
            <a:r>
              <a:rPr lang="en-US" sz="2400" dirty="0" err="1"/>
              <a:t>SchoolCashOnline</a:t>
            </a:r>
            <a:r>
              <a:rPr lang="en-US" sz="2400" dirty="0"/>
              <a:t> account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9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01A7F8-0AE2-08B7-B84B-369ACCA17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7760" y="2204721"/>
            <a:ext cx="3341833" cy="33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0740-17C6-45EA-A0AF-5775FD44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Dinner Dance Themes</a:t>
            </a:r>
            <a:r>
              <a:rPr lang="en-US" sz="3600" dirty="0"/>
              <a:t>—you will be voting for one of these starting later today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FCE2-8A89-4ED4-A473-596A3548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729409"/>
            <a:ext cx="4919472" cy="44427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Cloud 9</a:t>
            </a:r>
          </a:p>
          <a:p>
            <a:endParaRPr lang="en-US" sz="3600" dirty="0"/>
          </a:p>
          <a:p>
            <a:r>
              <a:rPr lang="en-US" sz="3600" dirty="0"/>
              <a:t>Old Hollywood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99D1E-1AB8-4560-AA6B-387DC9154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6110" y="1600200"/>
            <a:ext cx="4919472" cy="45720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600" dirty="0"/>
              <a:t>Summer Solstice</a:t>
            </a:r>
          </a:p>
          <a:p>
            <a:endParaRPr lang="en-US" sz="3600" dirty="0"/>
          </a:p>
          <a:p>
            <a:r>
              <a:rPr lang="en-US" sz="3600" dirty="0"/>
              <a:t>Yule Ball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3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sentations">
      <a:majorFont>
        <a:latin typeface="Cooper Black"/>
        <a:ea typeface=""/>
        <a:cs typeface=""/>
      </a:majorFont>
      <a:minorFont>
        <a:latin typeface="Verdan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1075</TotalTime>
  <Words>783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Cooper Black</vt:lpstr>
      <vt:lpstr>Euphemia</vt:lpstr>
      <vt:lpstr>Times New Roman</vt:lpstr>
      <vt:lpstr>Verdana</vt:lpstr>
      <vt:lpstr>Wingdings</vt:lpstr>
      <vt:lpstr>Academic Literature 16x9</vt:lpstr>
      <vt:lpstr>Port Moody Secondary Graduating Class of 2024</vt:lpstr>
      <vt:lpstr>Before We Begin…</vt:lpstr>
      <vt:lpstr>Graduation Expectations</vt:lpstr>
      <vt:lpstr>Have you…</vt:lpstr>
      <vt:lpstr>DINNER/DANCE and aftergrad</vt:lpstr>
      <vt:lpstr>Meet your 2024 Grad Committee!!</vt:lpstr>
      <vt:lpstr>DINNER DANCE</vt:lpstr>
      <vt:lpstr>GUESTS</vt:lpstr>
      <vt:lpstr>Dinner Dance Themes—you will be voting for one of these starting later today</vt:lpstr>
      <vt:lpstr>AFTER GRAD</vt:lpstr>
      <vt:lpstr>COMMENCEMENT AND CO-VALEDICTORIAN NOMINATIONS</vt:lpstr>
      <vt:lpstr>Commencement</vt:lpstr>
      <vt:lpstr>Names on Certificate </vt:lpstr>
      <vt:lpstr>Co-Valedictorian Nominations—avail Apr 2 on Forms</vt:lpstr>
      <vt:lpstr>POST SECONDARY ADMISSION AND SCHOLARSHIPS</vt:lpstr>
      <vt:lpstr>Congratulations—you’re almost there!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Moody Secondary Graduating Class of 2022</dc:title>
  <dc:creator>Nembhard, Denise</dc:creator>
  <cp:lastModifiedBy>Nembhard, Denise</cp:lastModifiedBy>
  <cp:revision>3</cp:revision>
  <dcterms:created xsi:type="dcterms:W3CDTF">2022-03-30T23:05:45Z</dcterms:created>
  <dcterms:modified xsi:type="dcterms:W3CDTF">2024-02-28T22:09:00Z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